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0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Tekst]"/>
      <dgm:spPr/>
      <dgm:t>
        <a:bodyPr/>
        <a:lstStyle/>
        <a:p>
          <a:r>
            <a:rPr lang="nl-NL" dirty="0"/>
            <a:t>Bedenken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nl-NL"/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nl-NL"/>
        </a:p>
      </dgm:t>
    </dgm:pt>
    <dgm:pt modelId="{7123B315-F9CE-484A-A51B-B08E9071DF33}">
      <dgm:prSet phldrT="[Tekst]"/>
      <dgm:spPr/>
      <dgm:t>
        <a:bodyPr/>
        <a:lstStyle/>
        <a:p>
          <a:r>
            <a:rPr lang="nl-NL"/>
            <a:t>Ontwikkelen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nl-NL"/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nl-NL"/>
        </a:p>
      </dgm:t>
    </dgm:pt>
    <dgm:pt modelId="{FCBA2A2F-40B2-4F69-83D6-658AE0365C1D}">
      <dgm:prSet phldrT="[Tekst]"/>
      <dgm:spPr/>
      <dgm:t>
        <a:bodyPr/>
        <a:lstStyle/>
        <a:p>
          <a:r>
            <a:rPr lang="nl-NL"/>
            <a:t>Testen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nl-NL"/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nl-NL"/>
        </a:p>
      </dgm:t>
    </dgm:pt>
    <dgm:pt modelId="{805CF267-2C67-421D-BEC0-F1543A3C8263}">
      <dgm:prSet phldrT="[Tekst]"/>
      <dgm:spPr/>
      <dgm:t>
        <a:bodyPr/>
        <a:lstStyle/>
        <a:p>
          <a:r>
            <a:rPr lang="nl-NL"/>
            <a:t>Implementeren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nl-NL"/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nl-NL"/>
        </a:p>
      </dgm:t>
    </dgm:pt>
    <dgm:pt modelId="{EC4A00A1-1E80-4457-8A97-D92DA94E8E73}">
      <dgm:prSet phldrT="[Tekst]"/>
      <dgm:spPr/>
      <dgm:t>
        <a:bodyPr/>
        <a:lstStyle/>
        <a:p>
          <a:r>
            <a:rPr lang="nl-NL"/>
            <a:t>Analyseren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nl-NL"/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nl-NL"/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/>
            <a:t>Bedenken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/>
            <a:t>Ontwikkelen</a:t>
          </a:r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/>
            <a:t>Testen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/>
            <a:t>Implementeren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/>
            <a:t>Analyseren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E21D70CB-3680-4281-8935-A36C068AB6AA}" type="datetime1">
              <a:rPr lang="nl-NL" smtClean="0"/>
              <a:t>22-9-2013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78944CD9-4CE2-4E83-8137-D0C5AC1970FD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514ECB3C-A007-49FF-BDDA-56443C398E16}" type="datetimeFigureOut">
              <a:t>22-9-2013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opmerkinge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</a:t>
            </a:r>
            <a:r>
              <a:rPr lang="nl-NL" dirty="0"/>
              <a:t>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69A3235D-6603-4F32-8645-42F908939C8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nl-NL" sz="60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nl-NL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nl-NL" sz="2800"/>
            </a:lvl2pPr>
            <a:lvl3pPr marL="914400" indent="0" algn="ctr" latinLnBrk="0">
              <a:buNone/>
              <a:defRPr lang="nl-NL" sz="2400"/>
            </a:lvl3pPr>
            <a:lvl4pPr marL="1371600" indent="0" algn="ctr" latinLnBrk="0">
              <a:buNone/>
              <a:defRPr lang="nl-NL" sz="2000"/>
            </a:lvl4pPr>
            <a:lvl5pPr marL="1828800" indent="0" algn="ctr" latinLnBrk="0">
              <a:buNone/>
              <a:defRPr lang="nl-NL" sz="2000"/>
            </a:lvl5pPr>
            <a:lvl6pPr marL="2286000" indent="0" algn="ctr" latinLnBrk="0">
              <a:buNone/>
              <a:defRPr lang="nl-NL" sz="2000"/>
            </a:lvl6pPr>
            <a:lvl7pPr marL="2743200" indent="0" algn="ctr" latinLnBrk="0">
              <a:buNone/>
              <a:defRPr lang="nl-NL" sz="2000"/>
            </a:lvl7pPr>
            <a:lvl8pPr marL="3200400" indent="0" algn="ctr" latinLnBrk="0">
              <a:buNone/>
              <a:defRPr lang="nl-NL" sz="2000"/>
            </a:lvl8pPr>
            <a:lvl9pPr marL="3657600" indent="0" algn="ctr" latinLnBrk="0">
              <a:buNone/>
              <a:defRPr lang="nl-NL" sz="20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4681D-E049-4922-B2F5-D2C0DEB71989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nl-NL" dirty="0" smtClean="0"/>
              <a:t>Klik om de modelstijlen 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</a:t>
            </a:r>
            <a:r>
              <a:rPr lang="nl-NL" dirty="0"/>
              <a:t>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0DE91-3FE6-400D-BB52-7C522FD8B972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nl-NL" dirty="0" smtClean="0"/>
              <a:t>Klik om de modelstijlen 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6D317A-219C-4987-8F12-A8EB4728F4FC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</a:t>
            </a:r>
            <a:r>
              <a:rPr lang="nl-NL" dirty="0" smtClean="0"/>
              <a:t>om de modelstijlen </a:t>
            </a:r>
            <a:r>
              <a:rPr lang="nl-NL" dirty="0"/>
              <a:t>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02C56-0A01-4DBE-9982-27DD93A7D851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nl-NL" sz="60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l-NL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nl-N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l-N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</a:t>
            </a:r>
            <a:r>
              <a:rPr lang="nl-NL" dirty="0" smtClean="0"/>
              <a:t>om de modelstijlen te </a:t>
            </a:r>
            <a:r>
              <a:rPr lang="nl-NL" dirty="0"/>
              <a:t>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C7936-EA31-47B2-9FC0-F0B991EF43E2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soort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nl-NL" sz="2400"/>
            </a:lvl1pPr>
            <a:lvl2pPr latinLnBrk="0">
              <a:defRPr lang="nl-NL" sz="2000"/>
            </a:lvl2pPr>
            <a:lvl3pPr latinLnBrk="0">
              <a:defRPr lang="nl-NL" sz="1800"/>
            </a:lvl3pPr>
            <a:lvl4pPr latinLnBrk="0">
              <a:defRPr lang="nl-NL" sz="1600"/>
            </a:lvl4pPr>
            <a:lvl5pPr latinLnBrk="0">
              <a:defRPr lang="nl-NL" sz="1600"/>
            </a:lvl5pPr>
            <a:lvl6pPr latinLnBrk="0">
              <a:defRPr lang="nl-NL" sz="1800"/>
            </a:lvl6pPr>
            <a:lvl7pPr latinLnBrk="0">
              <a:defRPr lang="nl-NL" sz="1800"/>
            </a:lvl7pPr>
            <a:lvl8pPr latinLnBrk="0">
              <a:defRPr lang="nl-NL" sz="1800"/>
            </a:lvl8pPr>
            <a:lvl9pPr latinLnBrk="0">
              <a:defRPr lang="nl-NL" sz="1800"/>
            </a:lvl9pPr>
          </a:lstStyle>
          <a:p>
            <a:pPr lvl="0"/>
            <a:r>
              <a:rPr lang="nl-NL" dirty="0"/>
              <a:t>Klik </a:t>
            </a:r>
            <a:r>
              <a:rPr lang="nl-NL" dirty="0" smtClean="0"/>
              <a:t>om de modelstijlen </a:t>
            </a:r>
            <a:r>
              <a:rPr lang="nl-NL" dirty="0"/>
              <a:t>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nl-NL" sz="2400"/>
            </a:lvl1pPr>
            <a:lvl2pPr latinLnBrk="0">
              <a:defRPr lang="nl-NL" sz="2000"/>
            </a:lvl2pPr>
            <a:lvl3pPr latinLnBrk="0">
              <a:defRPr lang="nl-NL" sz="1800"/>
            </a:lvl3pPr>
            <a:lvl4pPr latinLnBrk="0">
              <a:defRPr lang="nl-NL" sz="1600"/>
            </a:lvl4pPr>
            <a:lvl5pPr latinLnBrk="0">
              <a:defRPr lang="nl-NL" sz="1600"/>
            </a:lvl5pPr>
            <a:lvl6pPr latinLnBrk="0">
              <a:defRPr lang="nl-NL" sz="1800"/>
            </a:lvl6pPr>
            <a:lvl7pPr latinLnBrk="0">
              <a:defRPr lang="nl-NL" sz="1800"/>
            </a:lvl7pPr>
            <a:lvl8pPr latinLnBrk="0">
              <a:defRPr lang="nl-NL" sz="1800"/>
            </a:lvl8pPr>
            <a:lvl9pPr latinLnBrk="0">
              <a:defRPr lang="nl-NL"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2EC35-EAED-4D77-B79A-CDAFBA813E7D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nl-NL" sz="2400" b="1"/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nl-NL" sz="2400"/>
            </a:lvl1pPr>
            <a:lvl2pPr latinLnBrk="0">
              <a:defRPr lang="nl-NL" sz="2000"/>
            </a:lvl2pPr>
            <a:lvl3pPr latinLnBrk="0">
              <a:defRPr lang="nl-NL" sz="1800"/>
            </a:lvl3pPr>
            <a:lvl4pPr latinLnBrk="0">
              <a:defRPr lang="nl-NL" sz="1600"/>
            </a:lvl4pPr>
            <a:lvl5pPr latinLnBrk="0">
              <a:defRPr lang="nl-NL" sz="1600"/>
            </a:lvl5pPr>
            <a:lvl6pPr latinLnBrk="0">
              <a:defRPr lang="nl-NL" sz="1600"/>
            </a:lvl6pPr>
            <a:lvl7pPr latinLnBrk="0">
              <a:defRPr lang="nl-NL" sz="1600"/>
            </a:lvl7pPr>
            <a:lvl8pPr latinLnBrk="0">
              <a:defRPr lang="nl-NL" sz="1600"/>
            </a:lvl8pPr>
            <a:lvl9pPr latinLnBrk="0">
              <a:defRPr lang="nl-NL"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nl-NL" sz="2400" b="1"/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nl-NL" sz="2400"/>
            </a:lvl1pPr>
            <a:lvl2pPr latinLnBrk="0">
              <a:defRPr lang="nl-NL" sz="2000"/>
            </a:lvl2pPr>
            <a:lvl3pPr latinLnBrk="0">
              <a:defRPr lang="nl-NL" sz="1800"/>
            </a:lvl3pPr>
            <a:lvl4pPr latinLnBrk="0">
              <a:defRPr lang="nl-NL" sz="1600"/>
            </a:lvl4pPr>
            <a:lvl5pPr latinLnBrk="0">
              <a:defRPr lang="nl-NL" sz="1600"/>
            </a:lvl5pPr>
            <a:lvl6pPr latinLnBrk="0">
              <a:defRPr lang="nl-NL" sz="1600"/>
            </a:lvl6pPr>
            <a:lvl7pPr latinLnBrk="0">
              <a:defRPr lang="nl-NL" sz="1600"/>
            </a:lvl7pPr>
            <a:lvl8pPr latinLnBrk="0">
              <a:defRPr lang="nl-NL" sz="1600"/>
            </a:lvl8pPr>
            <a:lvl9pPr latinLnBrk="0">
              <a:defRPr lang="nl-NL"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601C0D-D8E3-4A36-A44D-751876292116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nl-NL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984076-4DA6-4888-BA0E-1E50E0D3839D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4EA0F0-E5D3-43B8-870A-2424D6142925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nl-NL" sz="32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nl-NL" sz="3200"/>
            </a:lvl1pPr>
            <a:lvl2pPr latinLnBrk="0">
              <a:defRPr lang="nl-NL" sz="2800"/>
            </a:lvl2pPr>
            <a:lvl3pPr latinLnBrk="0">
              <a:defRPr lang="nl-NL" sz="2400"/>
            </a:lvl3pPr>
            <a:lvl4pPr latinLnBrk="0">
              <a:defRPr lang="nl-NL" sz="2000"/>
            </a:lvl4pPr>
            <a:lvl5pPr latinLnBrk="0">
              <a:defRPr lang="nl-NL" sz="2000"/>
            </a:lvl5pPr>
            <a:lvl6pPr latinLnBrk="0">
              <a:defRPr lang="nl-NL" sz="2000"/>
            </a:lvl6pPr>
            <a:lvl7pPr latinLnBrk="0">
              <a:defRPr lang="nl-NL" sz="2000"/>
            </a:lvl7pPr>
            <a:lvl8pPr latinLnBrk="0">
              <a:defRPr lang="nl-NL" sz="2000"/>
            </a:lvl8pPr>
            <a:lvl9pPr latinLnBrk="0">
              <a:defRPr lang="nl-NL"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l-NL" sz="1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3E14D2-1BCB-4021-A5E2-FB1AF7CDA3B1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nl-NL" sz="32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nl-NL" sz="3200"/>
            </a:lvl1pPr>
            <a:lvl2pPr marL="457200" indent="0" latinLnBrk="0">
              <a:buNone/>
              <a:defRPr lang="nl-NL" sz="2800"/>
            </a:lvl2pPr>
            <a:lvl3pPr marL="914400" indent="0" latinLnBrk="0">
              <a:buNone/>
              <a:defRPr lang="nl-NL" sz="2400"/>
            </a:lvl3pPr>
            <a:lvl4pPr marL="1371600" indent="0" latinLnBrk="0">
              <a:buNone/>
              <a:defRPr lang="nl-NL" sz="2000"/>
            </a:lvl4pPr>
            <a:lvl5pPr marL="1828800" indent="0" latinLnBrk="0">
              <a:buNone/>
              <a:defRPr lang="nl-NL" sz="2000"/>
            </a:lvl5pPr>
            <a:lvl6pPr marL="2286000" indent="0" latinLnBrk="0">
              <a:buNone/>
              <a:defRPr lang="nl-NL" sz="2000"/>
            </a:lvl6pPr>
            <a:lvl7pPr marL="2743200" indent="0" latinLnBrk="0">
              <a:buNone/>
              <a:defRPr lang="nl-NL" sz="2000"/>
            </a:lvl7pPr>
            <a:lvl8pPr marL="3200400" indent="0" latinLnBrk="0">
              <a:buNone/>
              <a:defRPr lang="nl-NL" sz="2000"/>
            </a:lvl8pPr>
            <a:lvl9pPr marL="3657600" indent="0" latinLnBrk="0">
              <a:buNone/>
              <a:defRPr lang="nl-NL" sz="2000"/>
            </a:lvl9pPr>
          </a:lstStyle>
          <a:p>
            <a:r>
              <a:rPr lang="nl-NL"/>
              <a:t>Klik op het pictogram om een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l-NL" sz="1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22-9-2013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</a:t>
            </a:r>
            <a:r>
              <a:rPr lang="nl-NL" dirty="0" smtClean="0"/>
              <a:t>om  de modelstijlen </a:t>
            </a:r>
            <a:r>
              <a:rPr lang="nl-NL" dirty="0"/>
              <a:t>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756B67-5C89-4779-A652-9D3B53D69E00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l-NL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nl-N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l-N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l-NL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l-N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l-N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l-N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l-N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>
                    <a:lumMod val="95000"/>
                  </a:schemeClr>
                </a:solidFill>
              </a:rPr>
              <a:t>Eenvoudig proces met punthaken en </a:t>
            </a:r>
            <a:r>
              <a:rPr lang="nl-NL" dirty="0" err="1">
                <a:solidFill>
                  <a:schemeClr val="tx1">
                    <a:lumMod val="95000"/>
                  </a:schemeClr>
                </a:solidFill>
              </a:rPr>
              <a:t>SmartArt</a:t>
            </a:r>
            <a:endParaRPr lang="nl-NL" dirty="0"/>
          </a:p>
        </p:txBody>
      </p:sp>
      <p:graphicFrame>
        <p:nvGraphicFramePr>
          <p:cNvPr id="3" name="Tijdelijke aanduiding voor inhou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235895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Candara</vt:lpstr>
      <vt:lpstr>Proces 01 16x9</vt:lpstr>
      <vt:lpstr>Eenvoudig proces met punthaken en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2012-04-25T13:28:32Z</dcterms:created>
  <dcterms:modified xsi:type="dcterms:W3CDTF">2013-09-22T06:01:33Z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