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2821" autoAdjust="0"/>
  </p:normalViewPr>
  <p:slideViewPr>
    <p:cSldViewPr snapToGrid="0">
      <p:cViewPr varScale="1">
        <p:scale>
          <a:sx n="85" d="100"/>
          <a:sy n="85" d="100"/>
        </p:scale>
        <p:origin x="19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1" d="100"/>
          <a:sy n="91" d="100"/>
        </p:scale>
        <p:origin x="279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nl-NL"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nl-NL" sz="1200"/>
            </a:lvl1pPr>
          </a:lstStyle>
          <a:p>
            <a:fld id="{9ECCCD83-7CDB-4433-8BCB-2A24B38E61E7}" type="datetime1">
              <a:rPr lang="nl-NL" smtClean="0"/>
              <a:t>22-9-2013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nl-NL" sz="1200"/>
            </a:lvl1pPr>
          </a:lstStyle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nl-NL" sz="1200"/>
            </a:lvl1pPr>
          </a:lstStyle>
          <a:p>
            <a:fld id="{89ED90CB-459C-4B12-B364-B0CA1993A97E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525317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nl-NL"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nl-NL" sz="1200"/>
            </a:lvl1pPr>
          </a:lstStyle>
          <a:p>
            <a:fld id="{4DDD05E9-308B-4970-B945-E09697C1350B}" type="datetime1">
              <a:rPr lang="nl-NL" smtClean="0"/>
              <a:pPr/>
              <a:t>22-9-2013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opmerkingen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0"/>
            <a:r>
              <a:rPr lang="nl-NL" dirty="0" smtClean="0"/>
              <a:t>          Tweede niveau</a:t>
            </a:r>
          </a:p>
          <a:p>
            <a:pPr lvl="2"/>
            <a:r>
              <a:rPr lang="nl-NL" dirty="0" smtClean="0"/>
              <a:t>Derde </a:t>
            </a:r>
            <a:r>
              <a:rPr lang="nl-NL" dirty="0"/>
              <a:t>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nl-NL"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nl-NL" sz="1200"/>
            </a:lvl1pPr>
          </a:lstStyle>
          <a:p>
            <a:fld id="{4E5863F8-513E-44B9-9F9C-A7685A64A6A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27276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opmerkingen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Wilt u een andere tekst? Als u uw eigen tekst wilt toevoegen, selecteert u de tekst en voert u uw bericht in.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863F8-513E-44B9-9F9C-A7685A64A6AB}" type="slidenum">
              <a:rPr lang="nl-NL" smtClean="0"/>
              <a:pPr/>
              <a:t>1</a:t>
            </a:fld>
            <a:endParaRPr lang="nl-NL"/>
          </a:p>
        </p:txBody>
      </p:sp>
      <p:sp>
        <p:nvSpPr>
          <p:cNvPr id="7" name="Tijdelijke aanduiding voor dia-afbeelding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151737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iten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8600" y="231795"/>
            <a:ext cx="7315200" cy="9314075"/>
          </a:xfrm>
          <a:prstGeom prst="roundRect">
            <a:avLst>
              <a:gd name="adj" fmla="val 8118"/>
            </a:avLst>
          </a:prstGeom>
        </p:spPr>
      </p:pic>
      <p:grpSp>
        <p:nvGrpSpPr>
          <p:cNvPr id="50" name="Groep 49"/>
          <p:cNvGrpSpPr/>
          <p:nvPr userDrawn="1"/>
        </p:nvGrpSpPr>
        <p:grpSpPr>
          <a:xfrm>
            <a:off x="33051" y="7107742"/>
            <a:ext cx="7513504" cy="2814401"/>
            <a:chOff x="0" y="7339966"/>
            <a:chExt cx="7513504" cy="2814401"/>
          </a:xfrm>
        </p:grpSpPr>
        <p:grpSp>
          <p:nvGrpSpPr>
            <p:cNvPr id="8" name="Groep 7"/>
            <p:cNvGrpSpPr/>
            <p:nvPr userDrawn="1"/>
          </p:nvGrpSpPr>
          <p:grpSpPr>
            <a:xfrm rot="20179448">
              <a:off x="0" y="7339966"/>
              <a:ext cx="2762249" cy="2762249"/>
              <a:chOff x="3863713" y="6147630"/>
              <a:chExt cx="1700106" cy="1700104"/>
            </a:xfrm>
          </p:grpSpPr>
          <p:sp>
            <p:nvSpPr>
              <p:cNvPr id="9" name="Ovaal 8"/>
              <p:cNvSpPr/>
              <p:nvPr/>
            </p:nvSpPr>
            <p:spPr>
              <a:xfrm rot="10400256">
                <a:off x="3995951" y="6278405"/>
                <a:ext cx="1438553" cy="1438551"/>
              </a:xfrm>
              <a:prstGeom prst="ellipse">
                <a:avLst/>
              </a:prstGeom>
              <a:gradFill flip="none" rotWithShape="1">
                <a:gsLst>
                  <a:gs pos="17000">
                    <a:schemeClr val="accent1"/>
                  </a:gs>
                  <a:gs pos="87000">
                    <a:schemeClr val="accent2"/>
                  </a:gs>
                </a:gsLst>
                <a:lin ang="150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0" name="Vrije vorm 9"/>
              <p:cNvSpPr/>
              <p:nvPr/>
            </p:nvSpPr>
            <p:spPr>
              <a:xfrm rot="652225">
                <a:off x="3863713" y="6147630"/>
                <a:ext cx="1700106" cy="1700104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11" name="Groep 10"/>
            <p:cNvGrpSpPr/>
            <p:nvPr userDrawn="1"/>
          </p:nvGrpSpPr>
          <p:grpSpPr>
            <a:xfrm rot="11728686">
              <a:off x="2405484" y="8284795"/>
              <a:ext cx="1788422" cy="1788421"/>
              <a:chOff x="5137863" y="3474505"/>
              <a:chExt cx="707940" cy="707939"/>
            </a:xfrm>
          </p:grpSpPr>
          <p:sp>
            <p:nvSpPr>
              <p:cNvPr id="12" name="Ovaal 11"/>
              <p:cNvSpPr/>
              <p:nvPr/>
            </p:nvSpPr>
            <p:spPr>
              <a:xfrm rot="3226400">
                <a:off x="5177612" y="3514253"/>
                <a:ext cx="628446" cy="62844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3" name="Vrije vorm 12"/>
              <p:cNvSpPr/>
              <p:nvPr/>
            </p:nvSpPr>
            <p:spPr>
              <a:xfrm rot="9824183">
                <a:off x="5137863" y="3474505"/>
                <a:ext cx="707940" cy="707939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gradFill>
                <a:gsLst>
                  <a:gs pos="19000">
                    <a:schemeClr val="accent3"/>
                  </a:gs>
                  <a:gs pos="77000">
                    <a:schemeClr val="accent2"/>
                  </a:gs>
                </a:gsLst>
                <a:lin ang="4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15" name="Groep 14"/>
            <p:cNvGrpSpPr/>
            <p:nvPr userDrawn="1"/>
          </p:nvGrpSpPr>
          <p:grpSpPr>
            <a:xfrm rot="1343359">
              <a:off x="4149868" y="8015009"/>
              <a:ext cx="2114059" cy="2114056"/>
              <a:chOff x="1061881" y="5360907"/>
              <a:chExt cx="785756" cy="785754"/>
            </a:xfrm>
          </p:grpSpPr>
          <p:sp>
            <p:nvSpPr>
              <p:cNvPr id="16" name="Ovaal 15"/>
              <p:cNvSpPr/>
              <p:nvPr/>
            </p:nvSpPr>
            <p:spPr>
              <a:xfrm rot="6756260">
                <a:off x="1103114" y="5387000"/>
                <a:ext cx="687263" cy="687263"/>
              </a:xfrm>
              <a:prstGeom prst="ellipse">
                <a:avLst/>
              </a:prstGeom>
              <a:gradFill flip="none" rotWithShape="1">
                <a:gsLst>
                  <a:gs pos="25000">
                    <a:schemeClr val="accent3"/>
                  </a:gs>
                  <a:gs pos="57000">
                    <a:schemeClr val="accent5"/>
                  </a:gs>
                </a:gsLst>
                <a:lin ang="84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7" name="Vrije vorm 16"/>
              <p:cNvSpPr/>
              <p:nvPr/>
            </p:nvSpPr>
            <p:spPr>
              <a:xfrm rot="21011702">
                <a:off x="1061881" y="5360907"/>
                <a:ext cx="785756" cy="785754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18" name="Groep 17"/>
            <p:cNvGrpSpPr/>
            <p:nvPr userDrawn="1"/>
          </p:nvGrpSpPr>
          <p:grpSpPr>
            <a:xfrm rot="21288658">
              <a:off x="214264" y="9122066"/>
              <a:ext cx="1032301" cy="1032301"/>
              <a:chOff x="1492332" y="5343601"/>
              <a:chExt cx="511698" cy="511698"/>
            </a:xfrm>
          </p:grpSpPr>
          <p:sp>
            <p:nvSpPr>
              <p:cNvPr id="19" name="Ovaal 18"/>
              <p:cNvSpPr/>
              <p:nvPr/>
            </p:nvSpPr>
            <p:spPr>
              <a:xfrm rot="5949954">
                <a:off x="1521061" y="5372326"/>
                <a:ext cx="454240" cy="454240"/>
              </a:xfrm>
              <a:prstGeom prst="ellipse">
                <a:avLst/>
              </a:prstGeom>
              <a:gradFill>
                <a:gsLst>
                  <a:gs pos="0">
                    <a:schemeClr val="accent1"/>
                  </a:gs>
                  <a:gs pos="75000">
                    <a:schemeClr val="accent5"/>
                  </a:gs>
                </a:gsLst>
                <a:lin ang="3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20" name="Vrije vorm 19"/>
              <p:cNvSpPr/>
              <p:nvPr/>
            </p:nvSpPr>
            <p:spPr>
              <a:xfrm rot="663138">
                <a:off x="1492332" y="5343601"/>
                <a:ext cx="511698" cy="511698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21" name="Groep 20"/>
            <p:cNvGrpSpPr/>
            <p:nvPr userDrawn="1"/>
          </p:nvGrpSpPr>
          <p:grpSpPr>
            <a:xfrm rot="8413281">
              <a:off x="1018704" y="9570286"/>
              <a:ext cx="492033" cy="492033"/>
              <a:chOff x="1579900" y="1457488"/>
              <a:chExt cx="581072" cy="581072"/>
            </a:xfrm>
          </p:grpSpPr>
          <p:sp>
            <p:nvSpPr>
              <p:cNvPr id="22" name="Ovaal 21"/>
              <p:cNvSpPr/>
              <p:nvPr/>
            </p:nvSpPr>
            <p:spPr>
              <a:xfrm rot="17159969">
                <a:off x="1612526" y="1490113"/>
                <a:ext cx="515824" cy="51582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23" name="Vrije vorm 22"/>
              <p:cNvSpPr/>
              <p:nvPr/>
            </p:nvSpPr>
            <p:spPr>
              <a:xfrm rot="12765553">
                <a:off x="1579900" y="1457488"/>
                <a:ext cx="581072" cy="581072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24" name="Groep 23"/>
            <p:cNvGrpSpPr/>
            <p:nvPr userDrawn="1"/>
          </p:nvGrpSpPr>
          <p:grpSpPr>
            <a:xfrm rot="653611">
              <a:off x="1773563" y="8962913"/>
              <a:ext cx="1158199" cy="1158198"/>
              <a:chOff x="1061881" y="5360907"/>
              <a:chExt cx="785756" cy="785754"/>
            </a:xfrm>
          </p:grpSpPr>
          <p:sp>
            <p:nvSpPr>
              <p:cNvPr id="25" name="Ovaal 24"/>
              <p:cNvSpPr/>
              <p:nvPr/>
            </p:nvSpPr>
            <p:spPr>
              <a:xfrm rot="8247027">
                <a:off x="1103114" y="5387000"/>
                <a:ext cx="687263" cy="68726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26" name="Vrije vorm 25"/>
              <p:cNvSpPr/>
              <p:nvPr/>
            </p:nvSpPr>
            <p:spPr>
              <a:xfrm rot="21011702">
                <a:off x="1061881" y="5360907"/>
                <a:ext cx="785756" cy="785754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27" name="Groep 26"/>
            <p:cNvGrpSpPr/>
            <p:nvPr userDrawn="1"/>
          </p:nvGrpSpPr>
          <p:grpSpPr>
            <a:xfrm rot="461074">
              <a:off x="3954117" y="9178816"/>
              <a:ext cx="937958" cy="937955"/>
              <a:chOff x="1061881" y="5360907"/>
              <a:chExt cx="785756" cy="785754"/>
            </a:xfrm>
          </p:grpSpPr>
          <p:sp>
            <p:nvSpPr>
              <p:cNvPr id="28" name="Ovaal 27"/>
              <p:cNvSpPr/>
              <p:nvPr/>
            </p:nvSpPr>
            <p:spPr>
              <a:xfrm rot="8247027">
                <a:off x="1103114" y="5387000"/>
                <a:ext cx="687263" cy="68726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29" name="Vrije vorm 28"/>
              <p:cNvSpPr/>
              <p:nvPr/>
            </p:nvSpPr>
            <p:spPr>
              <a:xfrm rot="21011702">
                <a:off x="1061881" y="5360907"/>
                <a:ext cx="785756" cy="785754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30" name="Groep 29"/>
            <p:cNvGrpSpPr/>
            <p:nvPr userDrawn="1"/>
          </p:nvGrpSpPr>
          <p:grpSpPr>
            <a:xfrm rot="11756294">
              <a:off x="2568359" y="9649013"/>
              <a:ext cx="430544" cy="430543"/>
              <a:chOff x="5137863" y="3474505"/>
              <a:chExt cx="707940" cy="707939"/>
            </a:xfrm>
          </p:grpSpPr>
          <p:sp>
            <p:nvSpPr>
              <p:cNvPr id="31" name="Ovaal 30"/>
              <p:cNvSpPr/>
              <p:nvPr/>
            </p:nvSpPr>
            <p:spPr>
              <a:xfrm rot="3226400">
                <a:off x="5177612" y="3514253"/>
                <a:ext cx="628446" cy="628444"/>
              </a:xfrm>
              <a:prstGeom prst="ellipse">
                <a:avLst/>
              </a:prstGeom>
              <a:gradFill>
                <a:gsLst>
                  <a:gs pos="16000">
                    <a:schemeClr val="accent3"/>
                  </a:gs>
                  <a:gs pos="69000">
                    <a:schemeClr val="accent2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32" name="Vrije vorm 31"/>
              <p:cNvSpPr/>
              <p:nvPr/>
            </p:nvSpPr>
            <p:spPr>
              <a:xfrm rot="9824183">
                <a:off x="5137863" y="3474505"/>
                <a:ext cx="707940" cy="707939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33" name="Groep 32"/>
            <p:cNvGrpSpPr/>
            <p:nvPr userDrawn="1"/>
          </p:nvGrpSpPr>
          <p:grpSpPr>
            <a:xfrm rot="21250090">
              <a:off x="6136416" y="8615094"/>
              <a:ext cx="1377088" cy="1377087"/>
              <a:chOff x="5885050" y="8078398"/>
              <a:chExt cx="868239" cy="868238"/>
            </a:xfrm>
          </p:grpSpPr>
          <p:sp>
            <p:nvSpPr>
              <p:cNvPr id="34" name="Ovaal 33"/>
              <p:cNvSpPr/>
              <p:nvPr/>
            </p:nvSpPr>
            <p:spPr>
              <a:xfrm rot="15362825">
                <a:off x="5933795" y="8127144"/>
                <a:ext cx="770745" cy="77074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35" name="Vrije vorm 34"/>
              <p:cNvSpPr/>
              <p:nvPr/>
            </p:nvSpPr>
            <p:spPr>
              <a:xfrm rot="360608">
                <a:off x="5885050" y="8078398"/>
                <a:ext cx="868239" cy="868238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36" name="Groep 35"/>
            <p:cNvGrpSpPr/>
            <p:nvPr userDrawn="1"/>
          </p:nvGrpSpPr>
          <p:grpSpPr>
            <a:xfrm rot="20759484">
              <a:off x="5397006" y="9040693"/>
              <a:ext cx="1052703" cy="1052703"/>
              <a:chOff x="1492332" y="5343601"/>
              <a:chExt cx="511698" cy="511698"/>
            </a:xfrm>
          </p:grpSpPr>
          <p:sp>
            <p:nvSpPr>
              <p:cNvPr id="37" name="Ovaal 36"/>
              <p:cNvSpPr/>
              <p:nvPr/>
            </p:nvSpPr>
            <p:spPr>
              <a:xfrm rot="11832115">
                <a:off x="1521061" y="5372326"/>
                <a:ext cx="454240" cy="45424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38" name="Vrije vorm 37"/>
              <p:cNvSpPr/>
              <p:nvPr/>
            </p:nvSpPr>
            <p:spPr>
              <a:xfrm rot="663138">
                <a:off x="1492332" y="5343601"/>
                <a:ext cx="511698" cy="511698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gradFill>
                <a:gsLst>
                  <a:gs pos="33000">
                    <a:schemeClr val="accent6"/>
                  </a:gs>
                  <a:gs pos="68000">
                    <a:schemeClr val="accent4"/>
                  </a:gs>
                </a:gsLst>
                <a:lin ang="3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39" name="Groep 38"/>
            <p:cNvGrpSpPr/>
            <p:nvPr userDrawn="1"/>
          </p:nvGrpSpPr>
          <p:grpSpPr>
            <a:xfrm rot="8075959">
              <a:off x="7027106" y="9612671"/>
              <a:ext cx="436535" cy="436535"/>
              <a:chOff x="1579900" y="1457488"/>
              <a:chExt cx="581072" cy="581072"/>
            </a:xfrm>
          </p:grpSpPr>
          <p:sp>
            <p:nvSpPr>
              <p:cNvPr id="40" name="Ovaal 39"/>
              <p:cNvSpPr/>
              <p:nvPr/>
            </p:nvSpPr>
            <p:spPr>
              <a:xfrm rot="17159969">
                <a:off x="1612526" y="1490113"/>
                <a:ext cx="515824" cy="51582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41" name="Vrije vorm 40"/>
              <p:cNvSpPr/>
              <p:nvPr/>
            </p:nvSpPr>
            <p:spPr>
              <a:xfrm rot="12765553">
                <a:off x="1579900" y="1457488"/>
                <a:ext cx="581072" cy="581072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rgbClr val="AD4088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42" name="Groep 41"/>
            <p:cNvGrpSpPr/>
            <p:nvPr userDrawn="1"/>
          </p:nvGrpSpPr>
          <p:grpSpPr>
            <a:xfrm rot="12092543">
              <a:off x="3567968" y="9487009"/>
              <a:ext cx="628517" cy="628517"/>
              <a:chOff x="5109113" y="1238933"/>
              <a:chExt cx="798830" cy="798830"/>
            </a:xfrm>
          </p:grpSpPr>
          <p:sp>
            <p:nvSpPr>
              <p:cNvPr id="43" name="Ovaal 42"/>
              <p:cNvSpPr/>
              <p:nvPr/>
            </p:nvSpPr>
            <p:spPr>
              <a:xfrm rot="9700963">
                <a:off x="5153966" y="1283782"/>
                <a:ext cx="709130" cy="709130"/>
              </a:xfrm>
              <a:prstGeom prst="ellipse">
                <a:avLst/>
              </a:prstGeom>
              <a:gradFill>
                <a:gsLst>
                  <a:gs pos="18000">
                    <a:schemeClr val="accent6"/>
                  </a:gs>
                  <a:gs pos="100000">
                    <a:schemeClr val="accent1"/>
                  </a:gs>
                </a:gsLst>
                <a:lin ang="3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44" name="Vrije vorm 43"/>
              <p:cNvSpPr/>
              <p:nvPr/>
            </p:nvSpPr>
            <p:spPr>
              <a:xfrm rot="9700963">
                <a:off x="5109113" y="1238933"/>
                <a:ext cx="798830" cy="798830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45" name="Groep 44"/>
            <p:cNvGrpSpPr/>
            <p:nvPr userDrawn="1"/>
          </p:nvGrpSpPr>
          <p:grpSpPr>
            <a:xfrm rot="9051983">
              <a:off x="6264864" y="9662505"/>
              <a:ext cx="435580" cy="435580"/>
              <a:chOff x="1579900" y="1457488"/>
              <a:chExt cx="581072" cy="581072"/>
            </a:xfrm>
          </p:grpSpPr>
          <p:sp>
            <p:nvSpPr>
              <p:cNvPr id="46" name="Ovaal 45"/>
              <p:cNvSpPr/>
              <p:nvPr/>
            </p:nvSpPr>
            <p:spPr>
              <a:xfrm rot="17159969">
                <a:off x="1612526" y="1490113"/>
                <a:ext cx="515824" cy="51582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47" name="Vrije vorm 46"/>
              <p:cNvSpPr/>
              <p:nvPr/>
            </p:nvSpPr>
            <p:spPr>
              <a:xfrm rot="12765553">
                <a:off x="1579900" y="1457488"/>
                <a:ext cx="581072" cy="581072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</p:grpSp>
      <p:sp>
        <p:nvSpPr>
          <p:cNvPr id="2" name="Titel 1"/>
          <p:cNvSpPr>
            <a:spLocks noGrp="1"/>
          </p:cNvSpPr>
          <p:nvPr userDrawn="1">
            <p:ph type="ctrTitle"/>
          </p:nvPr>
        </p:nvSpPr>
        <p:spPr>
          <a:xfrm>
            <a:off x="3200400" y="3501700"/>
            <a:ext cx="3886200" cy="3931920"/>
          </a:xfrm>
        </p:spPr>
        <p:txBody>
          <a:bodyPr lIns="0" tIns="0" rIns="0" bIns="0" anchor="b"/>
          <a:lstStyle>
            <a:lvl1pPr algn="l" latinLnBrk="0">
              <a:defRPr lang="nl-NL" sz="54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hier om de hoofdtitelstijl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426196804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68">
          <p15:clr>
            <a:srgbClr val="FBAE40"/>
          </p15:clr>
        </p15:guide>
        <p15:guide id="2" pos="244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</a:t>
            </a:r>
            <a:r>
              <a:rPr lang="nl-NL" dirty="0"/>
              <a:t>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nl-NL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BAD45-DC32-4014-89F5-50AE07FEA017}" type="datetime1">
              <a:rPr lang="nl-NL" smtClean="0"/>
              <a:pPr/>
              <a:t>22-9-2013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nl-NL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nl-NL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82D12-5F29-4581-8EFF-8BE3A8E3C84C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23669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nl-NL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nl-NL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nl-NL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nl-NL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nl-NL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nl-NL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nl-NL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nl-NL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nl-NL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nl-NL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777240" rtl="0" eaLnBrk="1" latinLnBrk="0" hangingPunct="1">
        <a:defRPr lang="nl-NL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nl-NL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nl-NL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nl-NL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nl-NL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nl-NL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nl-NL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nl-NL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nl-NL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001108" y="3431362"/>
            <a:ext cx="3886200" cy="3931920"/>
          </a:xfrm>
        </p:spPr>
        <p:txBody>
          <a:bodyPr>
            <a:normAutofit/>
          </a:bodyPr>
          <a:lstStyle/>
          <a:p>
            <a:r>
              <a:rPr lang="nl-NL" sz="5400" dirty="0"/>
              <a:t>gefeliciteerd!</a:t>
            </a:r>
          </a:p>
        </p:txBody>
      </p:sp>
    </p:spTree>
    <p:extLst>
      <p:ext uri="{BB962C8B-B14F-4D97-AF65-F5344CB8AC3E}">
        <p14:creationId xmlns:p14="http://schemas.microsoft.com/office/powerpoint/2010/main" val="71806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erjaardagskaart tie-dye">
  <a:themeElements>
    <a:clrScheme name="Tie Dye">
      <a:dk1>
        <a:srgbClr val="000000"/>
      </a:dk1>
      <a:lt1>
        <a:sysClr val="window" lastClr="FFFFFF"/>
      </a:lt1>
      <a:dk2>
        <a:srgbClr val="682647"/>
      </a:dk2>
      <a:lt2>
        <a:srgbClr val="FFE9D5"/>
      </a:lt2>
      <a:accent1>
        <a:srgbClr val="FD0087"/>
      </a:accent1>
      <a:accent2>
        <a:srgbClr val="85477E"/>
      </a:accent2>
      <a:accent3>
        <a:srgbClr val="A4B72F"/>
      </a:accent3>
      <a:accent4>
        <a:srgbClr val="F02433"/>
      </a:accent4>
      <a:accent5>
        <a:srgbClr val="F3CA1D"/>
      </a:accent5>
      <a:accent6>
        <a:srgbClr val="F37C24"/>
      </a:accent6>
      <a:hlink>
        <a:srgbClr val="FD0087"/>
      </a:hlink>
      <a:folHlink>
        <a:srgbClr val="969696"/>
      </a:folHlink>
    </a:clrScheme>
    <a:fontScheme name="Impact - Franklin Gothic Medium">
      <a:majorFont>
        <a:latin typeface="Impact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ie Dye">
      <a:dk1>
        <a:srgbClr val="000000"/>
      </a:dk1>
      <a:lt1>
        <a:sysClr val="window" lastClr="FFFFFF"/>
      </a:lt1>
      <a:dk2>
        <a:srgbClr val="682647"/>
      </a:dk2>
      <a:lt2>
        <a:srgbClr val="FFE9D5"/>
      </a:lt2>
      <a:accent1>
        <a:srgbClr val="FD0087"/>
      </a:accent1>
      <a:accent2>
        <a:srgbClr val="85477E"/>
      </a:accent2>
      <a:accent3>
        <a:srgbClr val="A4B72F"/>
      </a:accent3>
      <a:accent4>
        <a:srgbClr val="F02433"/>
      </a:accent4>
      <a:accent5>
        <a:srgbClr val="F3CA1D"/>
      </a:accent5>
      <a:accent6>
        <a:srgbClr val="F37C24"/>
      </a:accent6>
      <a:hlink>
        <a:srgbClr val="FD0087"/>
      </a:hlink>
      <a:folHlink>
        <a:srgbClr val="969696"/>
      </a:folHlink>
    </a:clrScheme>
    <a:fontScheme name="Impact - Franklin Gothic Medium">
      <a:majorFont>
        <a:latin typeface="Impact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Tie Dye">
      <a:dk1>
        <a:srgbClr val="000000"/>
      </a:dk1>
      <a:lt1>
        <a:sysClr val="window" lastClr="FFFFFF"/>
      </a:lt1>
      <a:dk2>
        <a:srgbClr val="682647"/>
      </a:dk2>
      <a:lt2>
        <a:srgbClr val="FFE9D5"/>
      </a:lt2>
      <a:accent1>
        <a:srgbClr val="FD0087"/>
      </a:accent1>
      <a:accent2>
        <a:srgbClr val="85477E"/>
      </a:accent2>
      <a:accent3>
        <a:srgbClr val="A4B72F"/>
      </a:accent3>
      <a:accent4>
        <a:srgbClr val="F02433"/>
      </a:accent4>
      <a:accent5>
        <a:srgbClr val="F3CA1D"/>
      </a:accent5>
      <a:accent6>
        <a:srgbClr val="F37C24"/>
      </a:accent6>
      <a:hlink>
        <a:srgbClr val="FD0087"/>
      </a:hlink>
      <a:folHlink>
        <a:srgbClr val="969696"/>
      </a:folHlink>
    </a:clrScheme>
    <a:fontScheme name="Impact - Franklin Gothic Medium">
      <a:majorFont>
        <a:latin typeface="Impact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069F650-4D95-4631-9F7E-99AD6C0059BE}">
  <ds:schemaRefs>
    <ds:schemaRef ds:uri="http://purl.org/dc/terms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39BE6E2-47A8-4F91-ACB2-9E09C789DC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44F7AD2-6050-42EE-8D27-8EFE718DE1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28</Words>
  <Application>Microsoft Office PowerPoint</Application>
  <PresentationFormat>Aangepast</PresentationFormat>
  <Paragraphs>3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Franklin Gothic Medium</vt:lpstr>
      <vt:lpstr>Impact</vt:lpstr>
      <vt:lpstr>Verjaardagskaart tie-dye</vt:lpstr>
      <vt:lpstr>gefeliciteerd!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2013-05-02T14:44:20Z</dcterms:created>
  <dcterms:modified xsi:type="dcterms:W3CDTF">2013-09-22T02:56:10Z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