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89512" autoAdjust="0"/>
  </p:normalViewPr>
  <p:slideViewPr>
    <p:cSldViewPr snapToGrid="0">
      <p:cViewPr varScale="1">
        <p:scale>
          <a:sx n="91" d="100"/>
          <a:sy n="91" d="100"/>
        </p:scale>
        <p:origin x="17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279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nl-NL"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nl-NL" sz="1200"/>
            </a:lvl1pPr>
          </a:lstStyle>
          <a:p>
            <a:fld id="{FE2392B9-1AB7-4095-97F1-46628D809215}" type="datetime1">
              <a:rPr lang="nl-NL" smtClean="0"/>
              <a:t>22-9-2013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nl-NL"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nl-NL" sz="1200"/>
            </a:lvl1pPr>
          </a:lstStyle>
          <a:p>
            <a:fld id="{89ED90CB-459C-4B12-B364-B0CA1993A97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25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nl-NL"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nl-NL" sz="1200"/>
            </a:lvl1pPr>
          </a:lstStyle>
          <a:p>
            <a:fld id="{A5074FC9-5DE5-4A37-B236-226DF25A512C}" type="datetime1">
              <a:rPr lang="nl-NL" smtClean="0"/>
              <a:pPr/>
              <a:t>22-9-2013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opmerkingen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/>
              <a:t>Klik </a:t>
            </a:r>
            <a:r>
              <a:rPr lang="nl-NL" dirty="0" smtClean="0"/>
              <a:t>om de modelstijlen te </a:t>
            </a:r>
            <a:r>
              <a:rPr lang="nl-NL" dirty="0"/>
              <a:t>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nl-NL"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nl-NL" sz="1200"/>
            </a:lvl1pPr>
          </a:lstStyle>
          <a:p>
            <a:fld id="{4E5863F8-513E-44B9-9F9C-A7685A64A6A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727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opmerkinge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mtClean="0"/>
              <a:t>Wilt u een andere tekst? Als u uw eigen tekst wilt toevoegen, selecteert u de tekst en voert u uw bericht in.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63F8-513E-44B9-9F9C-A7685A64A6AB}" type="slidenum">
              <a:rPr lang="nl-NL" smtClean="0"/>
              <a:pPr/>
              <a:t>1</a:t>
            </a:fld>
            <a:endParaRPr lang="nl-NL"/>
          </a:p>
        </p:txBody>
      </p:sp>
      <p:sp>
        <p:nvSpPr>
          <p:cNvPr id="7" name="Tijdelijke aanduiding voor dia-afbeelding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15173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ten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Afbeelding 47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" r="3529"/>
          <a:stretch/>
        </p:blipFill>
        <p:spPr>
          <a:xfrm>
            <a:off x="228601" y="5266062"/>
            <a:ext cx="7315199" cy="4572000"/>
          </a:xfrm>
          <a:prstGeom prst="rect">
            <a:avLst/>
          </a:prstGeom>
        </p:spPr>
      </p:pic>
      <p:sp>
        <p:nvSpPr>
          <p:cNvPr id="49" name="Vrije vorm 48"/>
          <p:cNvSpPr/>
          <p:nvPr userDrawn="1"/>
        </p:nvSpPr>
        <p:spPr>
          <a:xfrm>
            <a:off x="2148289" y="5751249"/>
            <a:ext cx="5395511" cy="4086813"/>
          </a:xfrm>
          <a:custGeom>
            <a:avLst/>
            <a:gdLst/>
            <a:ahLst/>
            <a:cxnLst/>
            <a:rect l="l" t="t" r="r" b="b"/>
            <a:pathLst>
              <a:path w="4476750" h="3390900">
                <a:moveTo>
                  <a:pt x="3943350" y="0"/>
                </a:moveTo>
                <a:lnTo>
                  <a:pt x="4476750" y="2038350"/>
                </a:lnTo>
                <a:lnTo>
                  <a:pt x="4476750" y="3390900"/>
                </a:lnTo>
                <a:lnTo>
                  <a:pt x="603250" y="3390900"/>
                </a:lnTo>
                <a:lnTo>
                  <a:pt x="0" y="1041400"/>
                </a:lnTo>
                <a:close/>
              </a:path>
            </a:pathLst>
          </a:custGeom>
          <a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>
          <a:xfrm>
            <a:off x="2653990" y="6467707"/>
            <a:ext cx="4889810" cy="3144644"/>
          </a:xfrm>
        </p:spPr>
        <p:txBody>
          <a:bodyPr lIns="0" tIns="0" rIns="0" bIns="0" anchor="b">
            <a:normAutofit/>
          </a:bodyPr>
          <a:lstStyle>
            <a:lvl1pPr algn="l" latinLnBrk="0">
              <a:lnSpc>
                <a:spcPct val="70000"/>
              </a:lnSpc>
              <a:defRPr lang="nl-NL" sz="9000">
                <a:blipFill>
                  <a:blip r:embed="rId5"/>
                  <a:stretch>
                    <a:fillRect/>
                  </a:stretch>
                </a:blipFill>
              </a:defRPr>
            </a:lvl1pPr>
          </a:lstStyle>
          <a:p>
            <a:r>
              <a:rPr lang="nl-NL" dirty="0"/>
              <a:t>Titel BEWERKEN</a:t>
            </a:r>
          </a:p>
        </p:txBody>
      </p:sp>
    </p:spTree>
    <p:extLst>
      <p:ext uri="{BB962C8B-B14F-4D97-AF65-F5344CB8AC3E}">
        <p14:creationId xmlns:p14="http://schemas.microsoft.com/office/powerpoint/2010/main" val="42619680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</a:t>
            </a:r>
            <a:r>
              <a:rPr lang="nl-NL" dirty="0" smtClean="0"/>
              <a:t>om de modelstijlen te </a:t>
            </a:r>
            <a:r>
              <a:rPr lang="nl-NL" dirty="0"/>
              <a:t>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nl-NL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2778B-60BC-47FB-B79D-A130F2C73A2B}" type="datetime1">
              <a:rPr lang="nl-NL" smtClean="0"/>
              <a:pPr/>
              <a:t>22-9-2013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nl-NL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nl-NL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82D12-5F29-4581-8EFF-8BE3A8E3C84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2366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lang="nl-NL"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lang="nl-NL"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nl-NL"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nl-NL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nl-NL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nl-NL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nl-NL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nl-NL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nl-NL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nl-NL"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777240" rtl="0" eaLnBrk="1" latinLnBrk="0" hangingPunct="1">
        <a:defRPr lang="nl-NL"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lang="nl-NL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lang="nl-NL"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lang="nl-NL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lang="nl-NL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lang="nl-NL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lang="nl-NL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lang="nl-NL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lang="nl-NL"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6400" dirty="0"/>
              <a:t>GEFELICITEERD!</a:t>
            </a:r>
          </a:p>
        </p:txBody>
      </p:sp>
    </p:spTree>
    <p:extLst>
      <p:ext uri="{BB962C8B-B14F-4D97-AF65-F5344CB8AC3E}">
        <p14:creationId xmlns:p14="http://schemas.microsoft.com/office/powerpoint/2010/main" val="718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rjaardagskaart met krassen roze 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7AB308A-A180-4263-A0AE-19ECD8CFDB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210608B-1A32-4981-A66E-51FFDA3A55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9575A5-83AE-4CA9-8822-92D0AB6A7860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28</Words>
  <Application>Microsoft Office PowerPoint</Application>
  <PresentationFormat>Aangepast</PresentationFormat>
  <Paragraphs>3</Paragraphs>
  <Slides>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Franklin Gothic Medium</vt:lpstr>
      <vt:lpstr>Impact</vt:lpstr>
      <vt:lpstr>Verjaardagskaart met krassen roze </vt:lpstr>
      <vt:lpstr>GEFELICITEERD!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2013-05-02T14:44:20Z</dcterms:created>
  <dcterms:modified xsi:type="dcterms:W3CDTF">2013-09-22T02:54:04Z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