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8069" autoAdjust="0"/>
  </p:normalViewPr>
  <p:slideViewPr>
    <p:cSldViewPr snapToGrid="0">
      <p:cViewPr varScale="1">
        <p:scale>
          <a:sx n="80" d="100"/>
          <a:sy n="80" d="100"/>
        </p:scale>
        <p:origin x="20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4E9A2E84-24FE-428E-8E0E-0C265B126D75}" type="datetime1">
              <a:rPr lang="nl-NL" smtClean="0"/>
              <a:t>22-9-2013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89ED90CB-459C-4B12-B364-B0CA1993A97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FD6FABCB-D929-40D3-B6E7-4C3B8639726C}" type="datetime1">
              <a:rPr lang="nl-NL" smtClean="0"/>
              <a:pPr/>
              <a:t>22-9-2013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opmerkinge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</a:t>
            </a:r>
            <a:r>
              <a:rPr lang="nl-NL" noProof="0" dirty="0" smtClean="0"/>
              <a:t>om de modelstijlen </a:t>
            </a:r>
            <a:r>
              <a:rPr lang="nl-NL" noProof="0" dirty="0"/>
              <a:t>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4E5863F8-513E-44B9-9F9C-A7685A64A6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opmerkinge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dirty="0" smtClean="0"/>
              <a:t>Wilt u een andere tekst? Als u uw eigen tekst wilt toevoegen, selecteert u de tekst en voert u uw bericht in.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7" name="Tijdelijke aanduiding voor dia-afbeelding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t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fbeelding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Vrije v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nl-NL" sz="90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nl-NL" dirty="0"/>
              <a:t>Titel BEWERKEN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</a:t>
            </a:r>
            <a:r>
              <a:rPr lang="nl-NL" noProof="0" dirty="0"/>
              <a:t>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4C4B-AD58-4D84-92D8-ACD52DBC2F97}" type="datetime1">
              <a:rPr lang="nl-NL" smtClean="0"/>
              <a:pPr/>
              <a:t>22-9-2013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nl-NL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nl-NL" sz="238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400" dirty="0" smtClean="0"/>
              <a:t>GEFELICITEERD!</a:t>
            </a:r>
            <a:endParaRPr lang="nl-NL" sz="64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jaardagskaart met krassen blauw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372119-A6C1-494C-834E-96F3B87BF0E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</Words>
  <Application>Microsoft Office PowerPoint</Application>
  <PresentationFormat>Aangepast</PresentationFormat>
  <Paragraphs>3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Verjaardagskaart met krassen blauw</vt:lpstr>
      <vt:lpstr>GEFELICITEERD!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2013-09-22T02:51:35Z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