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00A65721-4AD9-4F4E-91E4-B38E00E4EEF4}" type="datetimeFigureOut">
              <a:rPr lang="nl-NL"/>
              <a:t>17-12-2013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09D8C508-A143-4FC7-94DD-2868E3E037EE}" type="slidenum">
              <a:rPr lang="nl-NL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95DC5D78-39BE-4C7D-9783-22D5EAEFC7B2}" type="datetimeFigureOut">
              <a:rPr lang="nl-NL" smtClean="0"/>
              <a:t>17-12-2013</a:t>
            </a:fld>
            <a:endParaRPr lang="nl-NL" dirty="0"/>
          </a:p>
        </p:txBody>
      </p:sp>
      <p:sp>
        <p:nvSpPr>
          <p:cNvPr id="4" name="Tijdelijke aanduiding 3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4 notitie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41EFBA75-BA90-4A61-9717-741EDD6841F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ia-afbeelding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Schrijf maar gewoon wat je wil zeggen. Je hoeft alleen de tekst op deze pagina te selecteren en je tekst in te voeren. </a:t>
            </a:r>
            <a:r>
              <a:rPr lang="nl-NL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Als je bovenaan de leeftijd invoert, wordt deze </a:t>
            </a:r>
            <a:r>
              <a:rPr lang="nl-N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automatisch ondersteboven weergegeven.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En heb je de vouwmarkeringen al gezien? Ze zijn heel licht, maar als je niet wilt dat ze op de kaart worden weergegeven, kun je ze ook verwijderen.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nl-NL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nl-NL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ia-afbeelding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nl-NL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Schrijf maar gewoon wat je wil zeggen. Je hoeft alleen de tekst op deze pagina te selecteren en je tekst in te voeren. De tekst wordt automatisch ondersteboven weergegeven.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nl-NL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En heb je de vouwmarkeringen al gezien? Ze zijn heel licht, maar als je niet wilt dat ze op de kaart worden weergegeven, kun je ze ook verwijderen.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nl-NL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nl-NL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it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6" name="stralen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Vrije v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Vrije v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Vrije v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Vrije v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Vrije v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Vrije v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Vrije v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Vrije v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Vrije v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Vrije v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Vrije v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Vrije v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Vrije v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Vrije v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Vrije v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4" name="rand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8" name="Rechthoek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30" name="Rechte verbindingslijn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jdelijke plaatsaanduiding 37 tekst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grpSp>
        <p:nvGrpSpPr>
          <p:cNvPr id="43" name="Groep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chthoek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400" dirty="0">
                <a:latin typeface="+mj-lt"/>
              </a:endParaRPr>
            </a:p>
          </p:txBody>
        </p:sp>
        <p:sp>
          <p:nvSpPr>
            <p:cNvPr id="42" name="Rechthoek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4" name="Tijdelijke plaatsaanduiding 37 tekst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nl-NL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nnen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tralen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Vrije v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Vrije v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Vrije v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Vrije v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Vrije v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Vrije v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Vrije v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Vrije v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Vrije v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Vrije v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Vrije v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Vrije v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Vrije v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Vrije v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Vrije v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4" name="rand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8" name="Rechthoek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30" name="Rechte verbindingslijn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jdelijke plaatsaanduiding 37 tekst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plaatsaanduiding 1 titel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nl-NL" smtClean="0"/>
              <a:t>17-12-2013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l-N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l-N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plaatsaanduiding 9 teks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GEFELICITEERD!</a:t>
            </a:r>
          </a:p>
        </p:txBody>
      </p:sp>
      <p:sp>
        <p:nvSpPr>
          <p:cNvPr id="8" name="Tijdelijke plaatsaanduiding 7 tekst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hoek 4"/>
          <p:cNvSpPr/>
          <p:nvPr/>
        </p:nvSpPr>
        <p:spPr>
          <a:xfrm>
            <a:off x="-1252330" y="4850296"/>
            <a:ext cx="1225690" cy="339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dirty="0">
                <a:solidFill>
                  <a:schemeClr val="tx1"/>
                </a:solidFill>
              </a:rPr>
              <a:t>Hier vouwen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plaatsaanduiding 1 teks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Een fijne </a:t>
            </a:r>
            <a:r>
              <a:rPr lang="nl-NL" dirty="0" smtClean="0"/>
              <a:t>18e </a:t>
            </a:r>
            <a:r>
              <a:rPr lang="nl-NL" dirty="0"/>
              <a:t>verjaardag</a:t>
            </a:r>
          </a:p>
        </p:txBody>
      </p:sp>
      <p:cxnSp>
        <p:nvCxnSpPr>
          <p:cNvPr id="3" name="Rechte verbindingslijn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hoek 3"/>
          <p:cNvSpPr/>
          <p:nvPr/>
        </p:nvSpPr>
        <p:spPr>
          <a:xfrm>
            <a:off x="7793998" y="4810539"/>
            <a:ext cx="1290367" cy="378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dirty="0">
                <a:solidFill>
                  <a:schemeClr val="tx1"/>
                </a:solidFill>
              </a:rPr>
              <a:t>Hier vouwen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jaardagskaart Blauwe stralen">
  <a:themeElements>
    <a:clrScheme name="Blauwe stralen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147</Words>
  <Application>Microsoft Office PowerPoint</Application>
  <PresentationFormat>Aangepast</PresentationFormat>
  <Paragraphs>11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Verjaardagskaart Blauwe stralen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Erik Sedliak</cp:lastModifiedBy>
  <cp:revision>1</cp:revision>
  <dcterms:created xsi:type="dcterms:W3CDTF">2013-04-05T19:53:59Z</dcterms:created>
  <dcterms:modified xsi:type="dcterms:W3CDTF">2013-12-17T14:52:33Z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