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0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93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62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255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9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9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63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32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2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3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3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3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2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9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3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2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9588336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uppel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TC104033925[[fn=Druppel]]</Template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Druppel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revision>1</cp:revision>
  <dcterms:created xsi:type="dcterms:W3CDTF">2013-07-31T15:33:43Z</dcterms:created>
  <dcterms:modified xsi:type="dcterms:W3CDTF">2013-07-31T15:34:06Z</dcterms:modified>
</cp:coreProperties>
</file>