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bg-BG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788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72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053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247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909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892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204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345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425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06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454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bg-BG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bg-BG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2368-F010-4CBF-9E78-A818B2F5D033}" type="datetimeFigureOut">
              <a:rPr lang="bg-BG" smtClean="0"/>
              <a:t>31.7.2013 г.</a:t>
            </a:fld>
            <a:endParaRPr lang="bg-BG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0CC-5218-4F02-99A8-E56EA2F34919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912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53093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Petr Barborik</dc:creator>
  <cp:lastModifiedBy>Petr Barborik</cp:lastModifiedBy>
  <cp:revision>1</cp:revision>
  <dcterms:created xsi:type="dcterms:W3CDTF">2013-07-31T15:21:12Z</dcterms:created>
  <dcterms:modified xsi:type="dcterms:W3CDTF">2013-07-31T15:22:11Z</dcterms:modified>
</cp:coreProperties>
</file>