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89776" autoAdjust="0"/>
  </p:normalViewPr>
  <p:slideViewPr>
    <p:cSldViewPr snapToGrid="0">
      <p:cViewPr varScale="1">
        <p:scale>
          <a:sx n="23" d="100"/>
          <a:sy n="23" d="100"/>
        </p:scale>
        <p:origin x="65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171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233384"/>
        <c:axId val="102217648"/>
      </c:lineChart>
      <c:catAx>
        <c:axId val="102233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02217648"/>
        <c:crosses val="autoZero"/>
        <c:auto val="1"/>
        <c:lblAlgn val="ctr"/>
        <c:lblOffset val="100"/>
        <c:noMultiLvlLbl val="0"/>
      </c:catAx>
      <c:valAx>
        <c:axId val="10221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02233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5.942804024496938E-2"/>
          <c:y val="5.7352498906386704E-2"/>
          <c:w val="0.94057195975503061"/>
          <c:h val="0.873712133639545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0438944"/>
        <c:axId val="110439328"/>
      </c:lineChart>
      <c:catAx>
        <c:axId val="11043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10439328"/>
        <c:crosses val="autoZero"/>
        <c:auto val="1"/>
        <c:lblAlgn val="ctr"/>
        <c:lblOffset val="100"/>
        <c:noMultiLvlLbl val="0"/>
      </c:catAx>
      <c:valAx>
        <c:axId val="11043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1043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D025A-EE14-4CBD-A210-E832A60DDA5E}" type="datetime1">
              <a:rPr lang="nl-NL" smtClean="0"/>
              <a:t>24-7-2013</a:t>
            </a:fld>
            <a:endParaRPr lang="nl-NL" dirty="0"/>
          </a:p>
        </p:txBody>
      </p:sp>
      <p:sp>
        <p:nvSpPr>
          <p:cNvPr id="4" name="Tijdelijke aanduiding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datum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3B420-F29D-4F99-A02D-39C5462AD6B6}" type="datetime1">
              <a:rPr lang="nl-NL" smtClean="0"/>
              <a:pPr/>
              <a:t>24-7-2013</a:t>
            </a:fld>
            <a:endParaRPr lang="nl-NL" dirty="0"/>
          </a:p>
        </p:txBody>
      </p:sp>
      <p:sp>
        <p:nvSpPr>
          <p:cNvPr id="4" name="Tijdelijke aanduiding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 smtClean="0"/>
              <a:t>Klik om hoofdtekststijlen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Als u deze poster wilt wijzigen, vervangt u onze </a:t>
            </a:r>
            <a:r>
              <a:rPr lang="en-US" baseline="0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voorbeeldinhoud met uw eigen inhoud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. Of als u liever</a:t>
            </a:r>
            <a:r>
              <a:rPr lang="en-US" baseline="0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met een schone lei begint, gebruikt u de knop Nieuwe dia op het tabblad Start om een pagina in te voegen. Voer vervolgens uw eigen tekst en inhoud in op de plek van de lege tijdelijke aanduidingen.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Als u meer tijdelijke aanduidingen nodig hebt voor titels, subtitels of hoofdtekst, kopieert u een bestaande tijdelijke aanduiding en sleept u deze nieuwe aanduiding naar de juiste plek. </a:t>
            </a:r>
            <a:endParaRPr lang="en-US" sz="120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Tijdelijke aanduiding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nl-NL" dirty="0" smtClean="0"/>
              <a:t>Klik om hoofdtitelstijl te bewerken</a:t>
            </a:r>
            <a:endParaRPr lang="nl-NL" dirty="0"/>
          </a:p>
        </p:txBody>
      </p:sp>
      <p:sp>
        <p:nvSpPr>
          <p:cNvPr id="31" name="Tijdelijke aanduiding tekst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nl-NL" dirty="0" smtClean="0"/>
              <a:t>Klik om hoofdtekststijlen te bewerken</a:t>
            </a:r>
          </a:p>
        </p:txBody>
      </p:sp>
      <p:sp>
        <p:nvSpPr>
          <p:cNvPr id="3" name="Tijdelijke aanduiding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38908-DFD5-4101-BD39-D9573F526B9A}" type="datetime1">
              <a:rPr lang="nl-NL" smtClean="0"/>
              <a:pPr/>
              <a:t>24-7-2013</a:t>
            </a:fld>
            <a:endParaRPr lang="nl-NL" dirty="0"/>
          </a:p>
        </p:txBody>
      </p:sp>
      <p:sp>
        <p:nvSpPr>
          <p:cNvPr id="4" name="Tijdelijke aanduiding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Tijdelijke aanduiding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nl-NL" dirty="0" smtClean="0"/>
              <a:t>Kop</a:t>
            </a:r>
            <a:endParaRPr lang="nl-NL" dirty="0"/>
          </a:p>
        </p:txBody>
      </p:sp>
      <p:sp>
        <p:nvSpPr>
          <p:cNvPr id="19" name="Tijdelijke aanduiding inhoud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dirty="0" smtClean="0"/>
              <a:t>Gebruik deze tijdelijke aanduiding om tekst of andere inhoud toe te voegen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</a:t>
            </a:r>
          </a:p>
          <a:p>
            <a:pPr lvl="6"/>
            <a:r>
              <a:rPr lang="nl-NL" dirty="0" smtClean="0"/>
              <a:t>Zeven</a:t>
            </a:r>
          </a:p>
          <a:p>
            <a:pPr lvl="7"/>
            <a:r>
              <a:rPr lang="nl-NL" dirty="0" smtClean="0"/>
              <a:t>Acht</a:t>
            </a:r>
          </a:p>
          <a:p>
            <a:pPr lvl="8"/>
            <a:r>
              <a:rPr lang="nl-NL" dirty="0" smtClean="0"/>
              <a:t>Negen</a:t>
            </a:r>
            <a:endParaRPr lang="nl-NL" dirty="0"/>
          </a:p>
        </p:txBody>
      </p:sp>
      <p:sp>
        <p:nvSpPr>
          <p:cNvPr id="11" name="Tijdelijke aanduiding tekst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nl-NL" dirty="0" smtClean="0"/>
              <a:t>Kop</a:t>
            </a:r>
            <a:endParaRPr lang="nl-NL" dirty="0"/>
          </a:p>
        </p:txBody>
      </p:sp>
      <p:sp>
        <p:nvSpPr>
          <p:cNvPr id="20" name="Tijdelijke aanduiding inhoud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dirty="0" smtClean="0"/>
              <a:t>Gebruik deze tijdelijke aanduiding om tekst of andere inhoud toe te voegen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</a:t>
            </a:r>
          </a:p>
          <a:p>
            <a:pPr lvl="6"/>
            <a:r>
              <a:rPr lang="nl-NL" dirty="0" smtClean="0"/>
              <a:t>zeven</a:t>
            </a:r>
          </a:p>
          <a:p>
            <a:pPr lvl="7"/>
            <a:r>
              <a:rPr lang="nl-NL" dirty="0" smtClean="0"/>
              <a:t>Acht</a:t>
            </a:r>
          </a:p>
          <a:p>
            <a:pPr lvl="8"/>
            <a:r>
              <a:rPr lang="nl-NL" dirty="0" smtClean="0"/>
              <a:t>Negen</a:t>
            </a:r>
            <a:endParaRPr lang="nl-NL" dirty="0"/>
          </a:p>
        </p:txBody>
      </p:sp>
      <p:sp>
        <p:nvSpPr>
          <p:cNvPr id="13" name="Tijdelijke aanduiding tekst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nl-NL" dirty="0" smtClean="0"/>
              <a:t>Kop</a:t>
            </a:r>
            <a:endParaRPr lang="nl-NL" dirty="0"/>
          </a:p>
        </p:txBody>
      </p:sp>
      <p:sp>
        <p:nvSpPr>
          <p:cNvPr id="21" name="Tijdelijke aanduiding inhoud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dirty="0" smtClean="0"/>
              <a:t>Gebruik deze tijdelijke aanduiding om tekst of andere inhoud toe te voegen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</a:t>
            </a:r>
          </a:p>
          <a:p>
            <a:pPr lvl="6"/>
            <a:r>
              <a:rPr lang="nl-NL" dirty="0" smtClean="0"/>
              <a:t>Zeven</a:t>
            </a:r>
          </a:p>
          <a:p>
            <a:pPr lvl="7"/>
            <a:r>
              <a:rPr lang="nl-NL" dirty="0" smtClean="0"/>
              <a:t>Acht</a:t>
            </a:r>
          </a:p>
          <a:p>
            <a:pPr lvl="8"/>
            <a:r>
              <a:rPr lang="nl-NL" dirty="0" smtClean="0"/>
              <a:t>Negen</a:t>
            </a:r>
            <a:endParaRPr lang="nl-NL" dirty="0"/>
          </a:p>
        </p:txBody>
      </p:sp>
      <p:sp>
        <p:nvSpPr>
          <p:cNvPr id="15" name="Tijdelijke aanduiding tekst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nl-NL" dirty="0" smtClean="0"/>
              <a:t>Kop</a:t>
            </a:r>
            <a:endParaRPr lang="nl-NL" dirty="0"/>
          </a:p>
        </p:txBody>
      </p:sp>
      <p:sp>
        <p:nvSpPr>
          <p:cNvPr id="22" name="Tijdelijke aanduiding inhoud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dirty="0" smtClean="0"/>
              <a:t>Gebruik deze tijdelijke aanduiding om tekst of andere inhoud toe te voegen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</a:t>
            </a:r>
          </a:p>
          <a:p>
            <a:pPr lvl="6"/>
            <a:r>
              <a:rPr lang="nl-NL" dirty="0" smtClean="0"/>
              <a:t>Zeven</a:t>
            </a:r>
          </a:p>
          <a:p>
            <a:pPr lvl="7"/>
            <a:r>
              <a:rPr lang="nl-NL" dirty="0" smtClean="0"/>
              <a:t>Acht</a:t>
            </a:r>
          </a:p>
          <a:p>
            <a:pPr lvl="8"/>
            <a:r>
              <a:rPr lang="nl-NL" dirty="0" smtClean="0"/>
              <a:t>Negen</a:t>
            </a:r>
            <a:endParaRPr lang="nl-NL" dirty="0"/>
          </a:p>
        </p:txBody>
      </p:sp>
      <p:sp>
        <p:nvSpPr>
          <p:cNvPr id="18" name="Tijdelijke aanduiding inhoud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dirty="0" smtClean="0"/>
              <a:t>Gebruik deze tijdelijke aanduiding om tekst of andere inhoud toe te voegen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</a:t>
            </a:r>
          </a:p>
          <a:p>
            <a:pPr lvl="6"/>
            <a:r>
              <a:rPr lang="nl-NL" dirty="0" smtClean="0"/>
              <a:t>Zeven</a:t>
            </a:r>
          </a:p>
          <a:p>
            <a:pPr lvl="7"/>
            <a:r>
              <a:rPr lang="nl-NL" dirty="0" smtClean="0"/>
              <a:t>Acht</a:t>
            </a:r>
          </a:p>
          <a:p>
            <a:pPr lvl="8"/>
            <a:r>
              <a:rPr lang="nl-NL" dirty="0" smtClean="0"/>
              <a:t>Negen</a:t>
            </a:r>
            <a:endParaRPr lang="nl-NL" dirty="0"/>
          </a:p>
        </p:txBody>
      </p:sp>
      <p:sp>
        <p:nvSpPr>
          <p:cNvPr id="23" name="Tijdelijke aanduiding inhoud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dirty="0" smtClean="0"/>
              <a:t>Gebruik deze tijdelijke aanduiding om tekst of andere inhoud toe te voegen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  <p:sp>
        <p:nvSpPr>
          <p:cNvPr id="24" name="Tijdelijke aanduiding tekst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nl-NL" dirty="0" smtClean="0"/>
              <a:t>Kop</a:t>
            </a:r>
            <a:endParaRPr lang="nl-NL" dirty="0"/>
          </a:p>
        </p:txBody>
      </p:sp>
      <p:sp>
        <p:nvSpPr>
          <p:cNvPr id="25" name="Tijdelijke aanduiding inhoud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dirty="0" smtClean="0"/>
              <a:t>Gebruik deze tijdelijke aanduiding om tekst of andere inhoud toe te voegen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</a:t>
            </a:r>
          </a:p>
          <a:p>
            <a:pPr lvl="6"/>
            <a:r>
              <a:rPr lang="nl-NL" dirty="0" smtClean="0"/>
              <a:t>Zeven</a:t>
            </a:r>
          </a:p>
          <a:p>
            <a:pPr lvl="7"/>
            <a:r>
              <a:rPr lang="nl-NL" dirty="0" smtClean="0"/>
              <a:t>Acht</a:t>
            </a:r>
          </a:p>
          <a:p>
            <a:pPr lvl="8"/>
            <a:r>
              <a:rPr lang="nl-NL" dirty="0" smtClean="0"/>
              <a:t>Negen</a:t>
            </a:r>
            <a:endParaRPr lang="nl-NL" dirty="0"/>
          </a:p>
        </p:txBody>
      </p:sp>
      <p:sp>
        <p:nvSpPr>
          <p:cNvPr id="26" name="Tijdelijke aanduiding tekst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nl-NL" dirty="0" smtClean="0"/>
              <a:t>Kop</a:t>
            </a:r>
            <a:endParaRPr lang="nl-NL" dirty="0"/>
          </a:p>
        </p:txBody>
      </p:sp>
      <p:sp>
        <p:nvSpPr>
          <p:cNvPr id="27" name="Tijdelijke aanduiding inhoud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dirty="0" smtClean="0"/>
              <a:t>Gebruik deze tijdelijke aanduiding om tekst of andere inhoud toe te voegen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</a:t>
            </a:r>
          </a:p>
          <a:p>
            <a:pPr lvl="6"/>
            <a:r>
              <a:rPr lang="nl-NL" dirty="0" smtClean="0"/>
              <a:t>Zeven</a:t>
            </a:r>
          </a:p>
          <a:p>
            <a:pPr lvl="7"/>
            <a:r>
              <a:rPr lang="nl-NL" dirty="0" smtClean="0"/>
              <a:t>Acht</a:t>
            </a:r>
          </a:p>
          <a:p>
            <a:pPr lvl="8"/>
            <a:r>
              <a:rPr lang="nl-NL" dirty="0" smtClean="0"/>
              <a:t>Negen</a:t>
            </a:r>
            <a:endParaRPr lang="nl-NL" dirty="0"/>
          </a:p>
        </p:txBody>
      </p:sp>
      <p:sp>
        <p:nvSpPr>
          <p:cNvPr id="28" name="Tijdelijke aanduiding inhoud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dirty="0" smtClean="0"/>
              <a:t>Gebruik deze tijdelijke aanduiding om tekst of andere inhoud toe te voegen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</a:t>
            </a:r>
          </a:p>
          <a:p>
            <a:pPr lvl="6"/>
            <a:r>
              <a:rPr lang="nl-NL" dirty="0" smtClean="0"/>
              <a:t>Zeven</a:t>
            </a:r>
          </a:p>
          <a:p>
            <a:pPr lvl="7"/>
            <a:r>
              <a:rPr lang="nl-NL" dirty="0" smtClean="0"/>
              <a:t>Acht</a:t>
            </a:r>
          </a:p>
          <a:p>
            <a:pPr lvl="8"/>
            <a:r>
              <a:rPr lang="nl-NL" dirty="0" smtClean="0"/>
              <a:t>Negen</a:t>
            </a:r>
            <a:endParaRPr lang="nl-NL" dirty="0"/>
          </a:p>
        </p:txBody>
      </p:sp>
      <p:sp>
        <p:nvSpPr>
          <p:cNvPr id="29" name="Tijdelijke aanduiding tekst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nl-NL" dirty="0" smtClean="0"/>
              <a:t>Kop</a:t>
            </a:r>
            <a:endParaRPr lang="nl-NL" dirty="0"/>
          </a:p>
        </p:txBody>
      </p:sp>
      <p:sp>
        <p:nvSpPr>
          <p:cNvPr id="30" name="Tijdelijke aanduiding inhoud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dirty="0" smtClean="0"/>
              <a:t>Gebruik deze tijdelijke aanduiding om tekst of andere inhoud toe te voegen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</a:t>
            </a:r>
          </a:p>
          <a:p>
            <a:pPr lvl="6"/>
            <a:r>
              <a:rPr lang="nl-NL" dirty="0" smtClean="0"/>
              <a:t>Zeven</a:t>
            </a:r>
          </a:p>
          <a:p>
            <a:pPr lvl="7"/>
            <a:r>
              <a:rPr lang="nl-NL" dirty="0" smtClean="0"/>
              <a:t>Acht</a:t>
            </a:r>
          </a:p>
          <a:p>
            <a:pPr lvl="8"/>
            <a:r>
              <a:rPr lang="nl-NL" dirty="0" smtClean="0"/>
              <a:t>Negen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iehoek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jdelijke aanduiding titel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 smtClean="0"/>
              <a:t>Klik om hoofdtitelstijl te bewerken</a:t>
            </a:r>
            <a:endParaRPr lang="nl-NL" dirty="0"/>
          </a:p>
        </p:txBody>
      </p:sp>
      <p:sp>
        <p:nvSpPr>
          <p:cNvPr id="3" name="Tijdelijke aanduiding tekst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hoofdtekststijlen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datum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BD059-1822-4346-B34B-639BEAC9258F}" type="datetime1">
              <a:rPr lang="nl-NL" smtClean="0"/>
              <a:pPr/>
              <a:t>24-7-2013</a:t>
            </a:fld>
            <a:endParaRPr lang="nl-NL" dirty="0"/>
          </a:p>
        </p:txBody>
      </p:sp>
      <p:sp>
        <p:nvSpPr>
          <p:cNvPr id="5" name="Tijdelijke aanduiding voettekst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dianumm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Afbeelding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463040"/>
            <a:ext cx="3365284" cy="2200846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[Postertitel] </a:t>
            </a:r>
            <a:r>
              <a:rPr lang="nl-NL" dirty="0" err="1" smtClean="0"/>
              <a:t>Lorem</a:t>
            </a:r>
            <a:r>
              <a:rPr lang="nl-NL" dirty="0" smtClean="0"/>
              <a:t> </a:t>
            </a:r>
            <a:r>
              <a:rPr lang="nl-NL" dirty="0" err="1" smtClean="0"/>
              <a:t>ipsum</a:t>
            </a:r>
            <a:r>
              <a:rPr lang="nl-NL" dirty="0" smtClean="0"/>
              <a:t> </a:t>
            </a:r>
            <a:r>
              <a:rPr lang="nl-NL" dirty="0" err="1" smtClean="0"/>
              <a:t>dolor</a:t>
            </a:r>
            <a:r>
              <a:rPr lang="nl-NL" dirty="0" smtClean="0"/>
              <a:t> </a:t>
            </a:r>
            <a:r>
              <a:rPr lang="nl-NL" dirty="0" err="1" smtClean="0"/>
              <a:t>sit</a:t>
            </a:r>
            <a:r>
              <a:rPr lang="nl-NL" dirty="0" smtClean="0"/>
              <a:t> </a:t>
            </a:r>
            <a:r>
              <a:rPr lang="nl-NL" dirty="0" err="1" smtClean="0"/>
              <a:t>amet</a:t>
            </a:r>
            <a:r>
              <a:rPr lang="nl-NL" dirty="0" smtClean="0"/>
              <a:t>, </a:t>
            </a:r>
            <a:r>
              <a:rPr lang="nl-NL" dirty="0" err="1" smtClean="0"/>
              <a:t>consectetuer</a:t>
            </a:r>
            <a:r>
              <a:rPr lang="nl-NL" dirty="0" smtClean="0"/>
              <a:t> </a:t>
            </a:r>
            <a:r>
              <a:rPr lang="nl-NL" dirty="0" err="1" smtClean="0"/>
              <a:t>adipiscing</a:t>
            </a:r>
            <a:r>
              <a:rPr lang="nl-NL" dirty="0" smtClean="0"/>
              <a:t> </a:t>
            </a:r>
            <a:r>
              <a:rPr lang="nl-NL" dirty="0" err="1" smtClean="0"/>
              <a:t>elit</a:t>
            </a:r>
            <a:r>
              <a:rPr lang="nl-NL" dirty="0" smtClean="0"/>
              <a:t> </a:t>
            </a:r>
            <a:r>
              <a:rPr lang="nl-NL" dirty="0" err="1" smtClean="0"/>
              <a:t>maecenas</a:t>
            </a:r>
            <a:r>
              <a:rPr lang="nl-NL" dirty="0" smtClean="0"/>
              <a:t> </a:t>
            </a:r>
            <a:r>
              <a:rPr lang="nl-NL" dirty="0" err="1" smtClean="0"/>
              <a:t>porttitor</a:t>
            </a:r>
            <a:r>
              <a:rPr lang="nl-NL" dirty="0" smtClean="0"/>
              <a:t> </a:t>
            </a:r>
            <a:r>
              <a:rPr lang="nl-NL" dirty="0" err="1" smtClean="0"/>
              <a:t>congue</a:t>
            </a:r>
            <a:r>
              <a:rPr lang="nl-NL" dirty="0" smtClean="0"/>
              <a:t> massa </a:t>
            </a:r>
            <a:r>
              <a:rPr lang="nl-NL" dirty="0" err="1" smtClean="0"/>
              <a:t>fusce</a:t>
            </a:r>
            <a:endParaRPr lang="nl-NL" dirty="0"/>
          </a:p>
        </p:txBody>
      </p:sp>
      <p:sp>
        <p:nvSpPr>
          <p:cNvPr id="23" name="Tijdelijke aanduiding tekst 22"/>
          <p:cNvSpPr>
            <a:spLocks noGrp="1"/>
          </p:cNvSpPr>
          <p:nvPr>
            <p:ph type="body" sz="quarter" idx="36"/>
          </p:nvPr>
        </p:nvSpPr>
        <p:spPr>
          <a:xfrm>
            <a:off x="6400800" y="3588603"/>
            <a:ext cx="31089600" cy="1135737"/>
          </a:xfrm>
        </p:spPr>
        <p:txBody>
          <a:bodyPr/>
          <a:lstStyle/>
          <a:p>
            <a:r>
              <a:rPr lang="nl-NL" dirty="0" smtClean="0"/>
              <a:t>[Vervang de volgende namen en titels met die van de werkelijke deelnemers: </a:t>
            </a:r>
            <a:r>
              <a:rPr lang="nl-NL" dirty="0" err="1" smtClean="0"/>
              <a:t>Esmé</a:t>
            </a:r>
            <a:r>
              <a:rPr lang="nl-NL" dirty="0" smtClean="0"/>
              <a:t> Nuijten, PhD1; Arnoud </a:t>
            </a:r>
            <a:r>
              <a:rPr lang="nl-NL" dirty="0" err="1" smtClean="0"/>
              <a:t>Wolthuis</a:t>
            </a:r>
            <a:r>
              <a:rPr lang="nl-NL" dirty="0" smtClean="0"/>
              <a:t>, PhD2;  </a:t>
            </a:r>
            <a:r>
              <a:rPr lang="nl-NL" dirty="0" err="1" smtClean="0"/>
              <a:t>Hessel</a:t>
            </a:r>
            <a:r>
              <a:rPr lang="nl-NL" dirty="0" smtClean="0"/>
              <a:t> Wanders, RN, BSN, MHA3 en </a:t>
            </a:r>
            <a:r>
              <a:rPr lang="nl-NL" dirty="0" err="1" smtClean="0"/>
              <a:t>Jacobje</a:t>
            </a:r>
            <a:r>
              <a:rPr lang="nl-NL" dirty="0" smtClean="0"/>
              <a:t> Zuidwijk, MD4</a:t>
            </a:r>
            <a:br>
              <a:rPr lang="nl-NL" dirty="0" smtClean="0"/>
            </a:br>
            <a:r>
              <a:rPr lang="nl-NL" dirty="0" smtClean="0"/>
              <a:t>1[Voeg afdeling toe van eerste deelnemer], 2[Voeg afdeling toe van tweede deelnemer], 3[Voeg afdeling toe van derde deelnemer], 4[Voeg afdeling toe van vierde deelnemer]</a:t>
            </a:r>
          </a:p>
          <a:p>
            <a:endParaRPr lang="nl-NL" dirty="0"/>
          </a:p>
        </p:txBody>
      </p:sp>
      <p:pic>
        <p:nvPicPr>
          <p:cNvPr id="36" name="Afbeelding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636" y="1463040"/>
            <a:ext cx="3365284" cy="2200846"/>
          </a:xfrm>
          <a:prstGeom prst="rect">
            <a:avLst/>
          </a:prstGeom>
        </p:spPr>
      </p:pic>
      <p:sp>
        <p:nvSpPr>
          <p:cNvPr id="5" name="Tijdelijke aanduiding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abstract</a:t>
            </a:r>
            <a:endParaRPr lang="nl-NL" dirty="0"/>
          </a:p>
        </p:txBody>
      </p:sp>
      <p:sp>
        <p:nvSpPr>
          <p:cNvPr id="11" name="Tijdelijke aanduiding inhoud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nl-NL" dirty="0" smtClean="0"/>
              <a:t>abstract is hier zonder opsommingstekens en wat er gebeurt als ik opsommingstekens toevoeg/ </a:t>
            </a:r>
            <a:endParaRPr lang="nl-NL" dirty="0"/>
          </a:p>
        </p:txBody>
      </p:sp>
      <p:sp>
        <p:nvSpPr>
          <p:cNvPr id="7" name="Tijdelijke aanduiding tekst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l-NL" dirty="0" smtClean="0"/>
              <a:t>achtergrond</a:t>
            </a:r>
            <a:endParaRPr lang="nl-NL" dirty="0"/>
          </a:p>
        </p:txBody>
      </p:sp>
      <p:sp>
        <p:nvSpPr>
          <p:cNvPr id="12" name="Tijdelijke aanduiding inhoud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Voeg titel toe indien nodig. Klik op het tabblad Start op de knop B om de opmaak Vet toe te passen.</a:t>
            </a:r>
          </a:p>
          <a:p>
            <a:pPr lvl="1"/>
            <a:r>
              <a:rPr lang="nl-NL" dirty="0" smtClean="0"/>
              <a:t>Achtergronditem</a:t>
            </a:r>
          </a:p>
          <a:p>
            <a:pPr lvl="1"/>
            <a:r>
              <a:rPr lang="nl-NL" dirty="0" smtClean="0"/>
              <a:t>Achtergronditem</a:t>
            </a:r>
          </a:p>
          <a:p>
            <a:pPr lvl="1"/>
            <a:r>
              <a:rPr lang="nl-NL" dirty="0" smtClean="0"/>
              <a:t>Achtergronditem</a:t>
            </a:r>
          </a:p>
          <a:p>
            <a:endParaRPr lang="nl-NL" dirty="0"/>
          </a:p>
        </p:txBody>
      </p:sp>
      <p:sp>
        <p:nvSpPr>
          <p:cNvPr id="8" name="Tijdelijke aanduiding tekst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 smtClean="0"/>
              <a:t>doelstellingen</a:t>
            </a:r>
            <a:endParaRPr lang="nl-NL" dirty="0"/>
          </a:p>
        </p:txBody>
      </p:sp>
      <p:sp>
        <p:nvSpPr>
          <p:cNvPr id="13" name="Tijdelijke aanduiding inhoud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nl-NL" dirty="0" smtClean="0"/>
              <a:t>Vermeld hier doelstellingen</a:t>
            </a:r>
          </a:p>
          <a:p>
            <a:r>
              <a:rPr lang="nl-NL" dirty="0" smtClean="0"/>
              <a:t>Doelstelling 1</a:t>
            </a:r>
          </a:p>
          <a:p>
            <a:r>
              <a:rPr lang="nl-NL" dirty="0" smtClean="0"/>
              <a:t>Doelstelling 2</a:t>
            </a:r>
          </a:p>
          <a:p>
            <a:r>
              <a:rPr lang="nl-NL" dirty="0" smtClean="0"/>
              <a:t>Doelstelling 3</a:t>
            </a:r>
            <a:endParaRPr lang="nl-NL" dirty="0"/>
          </a:p>
        </p:txBody>
      </p:sp>
      <p:sp>
        <p:nvSpPr>
          <p:cNvPr id="9" name="Tijdelijke aanduiding tekst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nl-NL" dirty="0" smtClean="0"/>
              <a:t>methoden</a:t>
            </a:r>
            <a:endParaRPr lang="nl-NL" dirty="0"/>
          </a:p>
        </p:txBody>
      </p:sp>
      <p:sp>
        <p:nvSpPr>
          <p:cNvPr id="14" name="Tijdelijke aanduiding inhoud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nl-NL" dirty="0" smtClean="0"/>
              <a:t>Vermeld hier methoden en beschrijvingen</a:t>
            </a:r>
          </a:p>
          <a:p>
            <a:r>
              <a:rPr lang="nl-NL" dirty="0" smtClean="0"/>
              <a:t>Methode 1</a:t>
            </a:r>
          </a:p>
          <a:p>
            <a:r>
              <a:rPr lang="nl-NL" dirty="0" smtClean="0"/>
              <a:t>Methode 2</a:t>
            </a:r>
          </a:p>
          <a:p>
            <a:r>
              <a:rPr lang="nl-NL" dirty="0" smtClean="0"/>
              <a:t>Methode 3</a:t>
            </a:r>
            <a:endParaRPr lang="nl-NL" dirty="0"/>
          </a:p>
        </p:txBody>
      </p:sp>
      <p:graphicFrame>
        <p:nvGraphicFramePr>
          <p:cNvPr id="25" name="Tijdelijke aanduiding inhoud 24" descr="Voorbeeldtabel met 4 kolommen, 7 rijen." title="Voorbeeldtabel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893389347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/>
                <a:gridCol w="3200400"/>
                <a:gridCol w="3200400"/>
                <a:gridCol w="3200400"/>
              </a:tblGrid>
              <a:tr h="862231">
                <a:tc>
                  <a:txBody>
                    <a:bodyPr/>
                    <a:lstStyle/>
                    <a:p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Kop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Kop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Kop</a:t>
                      </a:r>
                      <a:endParaRPr lang="nl-NL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nl-NL" sz="2800" noProof="0" dirty="0" smtClean="0"/>
                        <a:t>Item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122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233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345</a:t>
                      </a:r>
                      <a:endParaRPr lang="nl-NL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nl-NL" sz="2800" noProof="0" dirty="0" smtClean="0"/>
                        <a:t>Item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759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856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290</a:t>
                      </a:r>
                      <a:endParaRPr lang="nl-NL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nl-NL" sz="2800" noProof="0" dirty="0" smtClean="0"/>
                        <a:t>Item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228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134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238</a:t>
                      </a:r>
                      <a:endParaRPr lang="nl-NL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nl-NL" sz="2800" noProof="0" dirty="0" smtClean="0"/>
                        <a:t>Item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954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875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976</a:t>
                      </a:r>
                      <a:endParaRPr lang="nl-NL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nl-NL" sz="2800" noProof="0" dirty="0" smtClean="0"/>
                        <a:t>Item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324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325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301</a:t>
                      </a:r>
                      <a:endParaRPr lang="nl-NL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nl-NL" sz="2800" noProof="0" dirty="0" smtClean="0"/>
                        <a:t>Item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199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137</a:t>
                      </a:r>
                      <a:endParaRPr lang="nl-NL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noProof="0" dirty="0" smtClean="0"/>
                        <a:t>186</a:t>
                      </a:r>
                      <a:endParaRPr lang="nl-NL" sz="2800" noProof="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7" name="Afbeelding 26" descr="Röntgenfoto van wervelkolom" title="Voorbeeldafbeeld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0" y="18897600"/>
            <a:ext cx="2834641" cy="3968496"/>
          </a:xfrm>
          <a:prstGeom prst="rect">
            <a:avLst/>
          </a:prstGeom>
        </p:spPr>
      </p:pic>
      <p:pic>
        <p:nvPicPr>
          <p:cNvPr id="29" name="Afbeelding 28" descr="Röntgenfoto van hand" title="Voorbeeldafbeeld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949" y="18897600"/>
            <a:ext cx="3604717" cy="3968496"/>
          </a:xfrm>
          <a:prstGeom prst="rect">
            <a:avLst/>
          </a:prstGeom>
        </p:spPr>
      </p:pic>
      <p:pic>
        <p:nvPicPr>
          <p:cNvPr id="28" name="Afbeelding 27" descr="Röntgenfoto van hoofd" title="Voorbeeldafbeeld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74" y="18897600"/>
            <a:ext cx="5555894" cy="3968496"/>
          </a:xfrm>
          <a:prstGeom prst="rect">
            <a:avLst/>
          </a:prstGeom>
        </p:spPr>
      </p:pic>
      <p:sp>
        <p:nvSpPr>
          <p:cNvPr id="15" name="Tijdelijke aanduiding inhoud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nl-NL" dirty="0" smtClean="0"/>
              <a:t>Typ hier een onderschrift voor de gegevensinhoud of afbeeldingen.</a:t>
            </a:r>
            <a:endParaRPr lang="nl-NL" dirty="0"/>
          </a:p>
        </p:txBody>
      </p:sp>
      <p:sp>
        <p:nvSpPr>
          <p:cNvPr id="16" name="Tijdelijke aanduiding tekst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nl-NL" dirty="0" smtClean="0"/>
              <a:t>resultaten</a:t>
            </a:r>
            <a:endParaRPr lang="nl-NL" dirty="0"/>
          </a:p>
        </p:txBody>
      </p:sp>
      <p:sp>
        <p:nvSpPr>
          <p:cNvPr id="17" name="Tijdelijke aanduiding inhoud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nl-NL" dirty="0" smtClean="0"/>
              <a:t>Resultaat 1</a:t>
            </a:r>
          </a:p>
          <a:p>
            <a:r>
              <a:rPr lang="nl-NL" dirty="0" smtClean="0"/>
              <a:t>Resultaat 2</a:t>
            </a:r>
          </a:p>
          <a:p>
            <a:r>
              <a:rPr lang="nl-NL" dirty="0" smtClean="0"/>
              <a:t>Resultaat 3</a:t>
            </a:r>
            <a:endParaRPr lang="nl-NL" dirty="0"/>
          </a:p>
        </p:txBody>
      </p:sp>
      <p:sp>
        <p:nvSpPr>
          <p:cNvPr id="18" name="Tijdelijke aanduiding tekst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nl-NL" dirty="0" smtClean="0"/>
              <a:t>resultaten</a:t>
            </a:r>
            <a:endParaRPr lang="nl-NL" dirty="0"/>
          </a:p>
        </p:txBody>
      </p:sp>
      <p:graphicFrame>
        <p:nvGraphicFramePr>
          <p:cNvPr id="24" name="Tijdelijke aanduiding inhoud 23" descr="Lijngrafiek" title="Grafiek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2167701308"/>
              </p:ext>
            </p:extLst>
          </p:nvPr>
        </p:nvGraphicFramePr>
        <p:xfrm>
          <a:off x="29900563" y="7070725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2" name="Tijdelijke aanduiding inhoud 31" descr="Lijngrafiek" title="Grafiek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904997168"/>
              </p:ext>
            </p:extLst>
          </p:nvPr>
        </p:nvGraphicFramePr>
        <p:xfrm>
          <a:off x="29900563" y="158369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" name="Tijdelijke aanduiding tekst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nl-NL" dirty="0" smtClean="0"/>
              <a:t>conclusies</a:t>
            </a:r>
            <a:endParaRPr lang="nl-NL" dirty="0"/>
          </a:p>
        </p:txBody>
      </p:sp>
      <p:sp>
        <p:nvSpPr>
          <p:cNvPr id="22" name="Tijdelijke aanduiding inhoud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nl-NL" dirty="0" smtClean="0"/>
              <a:t>Conclusie 1</a:t>
            </a:r>
          </a:p>
          <a:p>
            <a:r>
              <a:rPr lang="nl-NL" dirty="0" smtClean="0"/>
              <a:t>Conclusie 2</a:t>
            </a:r>
          </a:p>
          <a:p>
            <a:r>
              <a:rPr lang="nl-NL" dirty="0" smtClean="0"/>
              <a:t>Conclusie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4AACF7-51B1-41A0-AAF9-D883E2E86D4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284</Words>
  <Application>Microsoft Office PowerPoint</Application>
  <PresentationFormat>Aangepast</PresentationFormat>
  <Paragraphs>68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Medical Poster</vt:lpstr>
      <vt:lpstr>[Postertitel]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2013-04-05T20:27:31Z</dcterms:created>
  <dcterms:modified xsi:type="dcterms:W3CDTF">2013-07-24T07:36:30Z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