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096" autoAdjust="0"/>
  </p:normalViewPr>
  <p:slideViewPr>
    <p:cSldViewPr snapToGrid="0">
      <p:cViewPr varScale="1">
        <p:scale>
          <a:sx n="80" d="100"/>
          <a:sy n="80" d="100"/>
        </p:scale>
        <p:origin x="1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0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02371E6D-5778-48FE-840F-341B2B9F520A}" type="datetime1">
              <a:rPr lang="nl-NL" smtClean="0"/>
              <a:t>31-7-2013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4BA521EC-3712-4956-9281-7BB8CD12B3A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FB17295C-D961-4DEE-9995-00979D752A58}" type="datetime1">
              <a:rPr lang="nl-NL" noProof="0" smtClean="0"/>
              <a:pPr/>
              <a:t>31-7-2013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 dirty="0"/>
          </a:p>
        </p:txBody>
      </p:sp>
      <p:sp>
        <p:nvSpPr>
          <p:cNvPr id="5" name="Tijdelijke aanduiding voor opmerkinge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 hier om hoofdtekststijlen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A8194953-824E-4DC7-A41B-415AFFE97069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opmerkinge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47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opmerkinge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72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opmerkinge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34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opmerkinge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66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opmerkinge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8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opmerkinge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980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opmerkinge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0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 latinLnBrk="0">
              <a:defRPr lang="nl-NL" sz="6600" b="1" baseline="0"/>
            </a:lvl1pPr>
          </a:lstStyle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nl-NL" sz="42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nl-NL" sz="2000"/>
            </a:lvl2pPr>
            <a:lvl3pPr marL="914400" indent="0" algn="ctr" latinLnBrk="0">
              <a:buNone/>
              <a:defRPr lang="nl-NL" sz="1800"/>
            </a:lvl3pPr>
            <a:lvl4pPr marL="1371600" indent="0" algn="ctr" latinLnBrk="0">
              <a:buNone/>
              <a:defRPr lang="nl-NL" sz="1600"/>
            </a:lvl4pPr>
            <a:lvl5pPr marL="1828800" indent="0" algn="ctr" latinLnBrk="0">
              <a:buNone/>
              <a:defRPr lang="nl-NL" sz="1600"/>
            </a:lvl5pPr>
            <a:lvl6pPr marL="2286000" indent="0" algn="ctr" latinLnBrk="0">
              <a:buNone/>
              <a:defRPr lang="nl-NL" sz="1600"/>
            </a:lvl6pPr>
            <a:lvl7pPr marL="2743200" indent="0" algn="ctr" latinLnBrk="0">
              <a:buNone/>
              <a:defRPr lang="nl-NL" sz="1600"/>
            </a:lvl7pPr>
            <a:lvl8pPr marL="3200400" indent="0" algn="ctr" latinLnBrk="0">
              <a:buNone/>
              <a:defRPr lang="nl-NL" sz="1600"/>
            </a:lvl8pPr>
            <a:lvl9pPr marL="3657600" indent="0" algn="ctr" latinLnBrk="0">
              <a:buNone/>
              <a:defRPr lang="nl-NL" sz="1600"/>
            </a:lvl9pPr>
          </a:lstStyle>
          <a:p>
            <a:r>
              <a:rPr lang="nl-NL" noProof="0" dirty="0"/>
              <a:t>Klik hier om de hoofdondertitelstijl te bewerken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 latinLnBrk="0">
              <a:defRPr lang="nl-NL" sz="6600"/>
            </a:lvl1pPr>
          </a:lstStyle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 latinLnBrk="0">
              <a:buNone/>
              <a:defRPr lang="nl-NL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nl-N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nl-N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noProof="0" dirty="0"/>
              <a:t>Klik hier om hoofdtekststijlen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soort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</a:lstStyle>
          <a:p>
            <a:pPr lvl="0"/>
            <a:r>
              <a:rPr lang="nl-NL" noProof="0" dirty="0"/>
              <a:t>Klik hier om hoofdtekststijlen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</a:lstStyle>
          <a:p>
            <a:pPr lvl="0"/>
            <a:r>
              <a:rPr lang="nl-NL" noProof="0" dirty="0"/>
              <a:t>Klik hier om hoofdtekststijlen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nl-NL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nl-NL" sz="2000" b="1"/>
            </a:lvl2pPr>
            <a:lvl3pPr marL="914400" indent="0" latinLnBrk="0">
              <a:buNone/>
              <a:defRPr lang="nl-NL" sz="1800" b="1"/>
            </a:lvl3pPr>
            <a:lvl4pPr marL="1371600" indent="0" latinLnBrk="0">
              <a:buNone/>
              <a:defRPr lang="nl-NL" sz="1600" b="1"/>
            </a:lvl4pPr>
            <a:lvl5pPr marL="1828800" indent="0" latinLnBrk="0">
              <a:buNone/>
              <a:defRPr lang="nl-NL" sz="1600" b="1"/>
            </a:lvl5pPr>
            <a:lvl6pPr marL="2286000" indent="0" latinLnBrk="0">
              <a:buNone/>
              <a:defRPr lang="nl-NL" sz="1600" b="1"/>
            </a:lvl6pPr>
            <a:lvl7pPr marL="2743200" indent="0" latinLnBrk="0">
              <a:buNone/>
              <a:defRPr lang="nl-NL" sz="1600" b="1"/>
            </a:lvl7pPr>
            <a:lvl8pPr marL="3200400" indent="0" latinLnBrk="0">
              <a:buNone/>
              <a:defRPr lang="nl-NL" sz="1600" b="1"/>
            </a:lvl8pPr>
            <a:lvl9pPr marL="3657600" indent="0" latinLnBrk="0">
              <a:buNone/>
              <a:defRPr lang="nl-NL" sz="1600" b="1"/>
            </a:lvl9pPr>
          </a:lstStyle>
          <a:p>
            <a:pPr lvl="0"/>
            <a:r>
              <a:rPr lang="nl-NL" noProof="0" dirty="0"/>
              <a:t>Klik hier om hoofdtekststijlen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</a:lstStyle>
          <a:p>
            <a:pPr lvl="0"/>
            <a:r>
              <a:rPr lang="nl-NL" noProof="0" dirty="0"/>
              <a:t>Klik hier om hoofdtekststijlen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nl-NL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nl-NL" sz="2000" b="1"/>
            </a:lvl2pPr>
            <a:lvl3pPr marL="914400" indent="0" latinLnBrk="0">
              <a:buNone/>
              <a:defRPr lang="nl-NL" sz="1800" b="1"/>
            </a:lvl3pPr>
            <a:lvl4pPr marL="1371600" indent="0" latinLnBrk="0">
              <a:buNone/>
              <a:defRPr lang="nl-NL" sz="1600" b="1"/>
            </a:lvl4pPr>
            <a:lvl5pPr marL="1828800" indent="0" latinLnBrk="0">
              <a:buNone/>
              <a:defRPr lang="nl-NL" sz="1600" b="1"/>
            </a:lvl5pPr>
            <a:lvl6pPr marL="2286000" indent="0" latinLnBrk="0">
              <a:buNone/>
              <a:defRPr lang="nl-NL" sz="1600" b="1"/>
            </a:lvl6pPr>
            <a:lvl7pPr marL="2743200" indent="0" latinLnBrk="0">
              <a:buNone/>
              <a:defRPr lang="nl-NL" sz="1600" b="1"/>
            </a:lvl7pPr>
            <a:lvl8pPr marL="3200400" indent="0" latinLnBrk="0">
              <a:buNone/>
              <a:defRPr lang="nl-NL" sz="1600" b="1"/>
            </a:lvl8pPr>
            <a:lvl9pPr marL="3657600" indent="0" latinLnBrk="0">
              <a:buNone/>
              <a:defRPr lang="nl-NL" sz="1600" b="1"/>
            </a:lvl9pPr>
          </a:lstStyle>
          <a:p>
            <a:pPr lvl="0"/>
            <a:r>
              <a:rPr lang="nl-NL" noProof="0" dirty="0"/>
              <a:t>Klik hier om hoofdtekststijlen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</a:lstStyle>
          <a:p>
            <a:pPr lvl="0"/>
            <a:r>
              <a:rPr lang="nl-NL" noProof="0" dirty="0"/>
              <a:t>Klik hier om hoofdtekststijlen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hier om de hoofdtitelstijl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nl-NL" sz="4400"/>
            </a:lvl1pPr>
          </a:lstStyle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 latinLnBrk="0">
              <a:defRPr lang="nl-NL" sz="2800"/>
            </a:lvl1pPr>
            <a:lvl2pPr latinLnBrk="0">
              <a:defRPr lang="nl-NL" sz="2400"/>
            </a:lvl2pPr>
            <a:lvl3pPr latinLnBrk="0">
              <a:defRPr lang="nl-NL" sz="2000"/>
            </a:lvl3pPr>
            <a:lvl4pPr latinLnBrk="0">
              <a:defRPr lang="nl-NL" sz="1800"/>
            </a:lvl4pPr>
            <a:lvl5pPr latinLnBrk="0">
              <a:defRPr lang="nl-NL" sz="1800"/>
            </a:lvl5pPr>
            <a:lvl6pPr latinLnBrk="0">
              <a:defRPr lang="nl-NL" sz="2000"/>
            </a:lvl6pPr>
            <a:lvl7pPr latinLnBrk="0">
              <a:defRPr lang="nl-NL" sz="2000"/>
            </a:lvl7pPr>
            <a:lvl8pPr latinLnBrk="0">
              <a:defRPr lang="nl-NL" sz="2000"/>
            </a:lvl8pPr>
            <a:lvl9pPr latinLnBrk="0">
              <a:defRPr lang="nl-NL" sz="2000"/>
            </a:lvl9pPr>
          </a:lstStyle>
          <a:p>
            <a:pPr lvl="0"/>
            <a:r>
              <a:rPr lang="nl-NL" noProof="0" dirty="0"/>
              <a:t>Klik hier om hoofdtekststijlen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nl-NL" sz="2400"/>
            </a:lvl1pPr>
            <a:lvl2pPr marL="457200" indent="0" latinLnBrk="0">
              <a:buNone/>
              <a:defRPr lang="nl-NL" sz="1400"/>
            </a:lvl2pPr>
            <a:lvl3pPr marL="914400" indent="0" latinLnBrk="0">
              <a:buNone/>
              <a:defRPr lang="nl-NL" sz="1200"/>
            </a:lvl3pPr>
            <a:lvl4pPr marL="1371600" indent="0" latinLnBrk="0">
              <a:buNone/>
              <a:defRPr lang="nl-NL" sz="1000"/>
            </a:lvl4pPr>
            <a:lvl5pPr marL="1828800" indent="0" latinLnBrk="0">
              <a:buNone/>
              <a:defRPr lang="nl-NL" sz="1000"/>
            </a:lvl5pPr>
            <a:lvl6pPr marL="2286000" indent="0" latinLnBrk="0">
              <a:buNone/>
              <a:defRPr lang="nl-NL" sz="1000"/>
            </a:lvl6pPr>
            <a:lvl7pPr marL="2743200" indent="0" latinLnBrk="0">
              <a:buNone/>
              <a:defRPr lang="nl-NL" sz="1000"/>
            </a:lvl7pPr>
            <a:lvl8pPr marL="3200400" indent="0" latinLnBrk="0">
              <a:buNone/>
              <a:defRPr lang="nl-NL" sz="1000"/>
            </a:lvl8pPr>
            <a:lvl9pPr marL="3657600" indent="0" latinLnBrk="0">
              <a:buNone/>
              <a:defRPr lang="nl-NL" sz="1000"/>
            </a:lvl9pPr>
          </a:lstStyle>
          <a:p>
            <a:pPr lvl="0"/>
            <a:r>
              <a:rPr lang="nl-NL" noProof="0" dirty="0"/>
              <a:t>Klik hier om hoofdtekststijlen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nl-NL" sz="4400"/>
            </a:lvl1pPr>
          </a:lstStyle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nl-NL" sz="2800"/>
            </a:lvl1pPr>
            <a:lvl2pPr marL="457200" indent="0" latinLnBrk="0">
              <a:buNone/>
              <a:defRPr lang="nl-NL" sz="2800"/>
            </a:lvl2pPr>
            <a:lvl3pPr marL="914400" indent="0" latinLnBrk="0">
              <a:buNone/>
              <a:defRPr lang="nl-NL" sz="2400"/>
            </a:lvl3pPr>
            <a:lvl4pPr marL="1371600" indent="0" latinLnBrk="0">
              <a:buNone/>
              <a:defRPr lang="nl-NL" sz="2000"/>
            </a:lvl4pPr>
            <a:lvl5pPr marL="1828800" indent="0" latinLnBrk="0">
              <a:buNone/>
              <a:defRPr lang="nl-NL" sz="2000"/>
            </a:lvl5pPr>
            <a:lvl6pPr marL="2286000" indent="0" latinLnBrk="0">
              <a:buNone/>
              <a:defRPr lang="nl-NL" sz="2000"/>
            </a:lvl6pPr>
            <a:lvl7pPr marL="2743200" indent="0" latinLnBrk="0">
              <a:buNone/>
              <a:defRPr lang="nl-NL" sz="2000"/>
            </a:lvl7pPr>
            <a:lvl8pPr marL="3200400" indent="0" latinLnBrk="0">
              <a:buNone/>
              <a:defRPr lang="nl-NL" sz="2000"/>
            </a:lvl8pPr>
            <a:lvl9pPr marL="3657600" indent="0" latinLnBrk="0">
              <a:buNone/>
              <a:defRPr lang="nl-NL" sz="2000"/>
            </a:lvl9pPr>
          </a:lstStyle>
          <a:p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nl-NL" sz="2400"/>
            </a:lvl1pPr>
            <a:lvl2pPr marL="457200" indent="0" latinLnBrk="0">
              <a:buNone/>
              <a:defRPr lang="nl-NL" sz="1400"/>
            </a:lvl2pPr>
            <a:lvl3pPr marL="914400" indent="0" latinLnBrk="0">
              <a:buNone/>
              <a:defRPr lang="nl-NL" sz="1200"/>
            </a:lvl3pPr>
            <a:lvl4pPr marL="1371600" indent="0" latinLnBrk="0">
              <a:buNone/>
              <a:defRPr lang="nl-NL" sz="1000"/>
            </a:lvl4pPr>
            <a:lvl5pPr marL="1828800" indent="0" latinLnBrk="0">
              <a:buNone/>
              <a:defRPr lang="nl-NL" sz="1000"/>
            </a:lvl5pPr>
            <a:lvl6pPr marL="2286000" indent="0" latinLnBrk="0">
              <a:buNone/>
              <a:defRPr lang="nl-NL" sz="1000"/>
            </a:lvl6pPr>
            <a:lvl7pPr marL="2743200" indent="0" latinLnBrk="0">
              <a:buNone/>
              <a:defRPr lang="nl-NL" sz="1000"/>
            </a:lvl7pPr>
            <a:lvl8pPr marL="3200400" indent="0" latinLnBrk="0">
              <a:buNone/>
              <a:defRPr lang="nl-NL" sz="1000"/>
            </a:lvl8pPr>
            <a:lvl9pPr marL="3657600" indent="0" latinLnBrk="0">
              <a:buNone/>
              <a:defRPr lang="nl-NL" sz="1000"/>
            </a:lvl9pPr>
          </a:lstStyle>
          <a:p>
            <a:pPr lvl="0"/>
            <a:r>
              <a:rPr lang="nl-NL" noProof="0" dirty="0"/>
              <a:t>Klik hier om hoofdtekststijlen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noProof="0" dirty="0"/>
              <a:t>Klik hier om hoofdtekststijlen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nl-NL" noProof="0" dirty="0"/>
              <a:t>Klik hier om hoofdtekststijlen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 latinLnBrk="0">
              <a:defRPr lang="nl-NL" sz="8200" b="1" baseline="0"/>
            </a:lvl1pPr>
          </a:lstStyle>
          <a:p>
            <a:r>
              <a:rPr lang="nl-NL" dirty="0"/>
              <a:t>Klik hier om de hoofdtitelstijl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 latinLnBrk="0">
              <a:buNone/>
              <a:defRPr lang="nl-NL"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nl-NL" sz="2000"/>
            </a:lvl2pPr>
            <a:lvl3pPr marL="914400" indent="0" algn="ctr" latinLnBrk="0">
              <a:buNone/>
              <a:defRPr lang="nl-NL" sz="1800"/>
            </a:lvl3pPr>
            <a:lvl4pPr marL="1371600" indent="0" algn="ctr" latinLnBrk="0">
              <a:buNone/>
              <a:defRPr lang="nl-NL" sz="1600"/>
            </a:lvl4pPr>
            <a:lvl5pPr marL="1828800" indent="0" algn="ctr" latinLnBrk="0">
              <a:buNone/>
              <a:defRPr lang="nl-NL" sz="1600"/>
            </a:lvl5pPr>
            <a:lvl6pPr marL="2286000" indent="0" algn="ctr" latinLnBrk="0">
              <a:buNone/>
              <a:defRPr lang="nl-NL" sz="1600"/>
            </a:lvl6pPr>
            <a:lvl7pPr marL="2743200" indent="0" algn="ctr" latinLnBrk="0">
              <a:buNone/>
              <a:defRPr lang="nl-NL" sz="1600"/>
            </a:lvl7pPr>
            <a:lvl8pPr marL="3200400" indent="0" algn="ctr" latinLnBrk="0">
              <a:buNone/>
              <a:defRPr lang="nl-NL" sz="1600"/>
            </a:lvl8pPr>
            <a:lvl9pPr marL="3657600" indent="0" algn="ctr" latinLnBrk="0">
              <a:buNone/>
              <a:defRPr lang="nl-NL" sz="1600"/>
            </a:lvl9pPr>
          </a:lstStyle>
          <a:p>
            <a:r>
              <a:rPr lang="nl-NL"/>
              <a:t>Klik hier om de hoofdondertitelstijl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Groep 17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Vrije vorm 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6" name="Vrije vorm 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7" name="Vrije vorm 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6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  <p:sp>
        <p:nvSpPr>
          <p:cNvPr id="7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nl-NL" noProof="0" dirty="0"/>
              <a:t>Voeg hier een bijschrift toe of verwijder deze tekst als u een handgeschreven bijschrift wilt toevoegen nadat u het album hebt afgedrukt. </a:t>
            </a:r>
          </a:p>
        </p:txBody>
      </p:sp>
      <p:grpSp>
        <p:nvGrpSpPr>
          <p:cNvPr id="19" name="Groep 18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Vrije vorm 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1" name="Vrije vorm 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2" name="Vrije vorm 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</p:grpSp>
      <p:sp>
        <p:nvSpPr>
          <p:cNvPr id="23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nl-NL" noProof="0" dirty="0"/>
              <a:t>Voeg hier een bijschrift toe of verwijder deze tekst als u een handgeschreven bijschrift wilt toevoegen nadat u het album hebt afgedrukt. </a:t>
            </a:r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Vrije v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7" name="Vrije v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9" name="Vrije v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0" name="Vrije v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27900" y="3812875"/>
            <a:ext cx="4406899" cy="1672821"/>
          </a:xfrm>
        </p:spPr>
        <p:txBody>
          <a:bodyPr>
            <a:normAutofit/>
          </a:bodyPr>
          <a:lstStyle>
            <a:lvl1pPr latinLnBrk="0">
              <a:defRPr lang="nl-NL" sz="4000"/>
            </a:lvl1pPr>
          </a:lstStyle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6" name="Tijdelijke aanduiding voor afbeelding 4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  <p:sp>
        <p:nvSpPr>
          <p:cNvPr id="7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617838" y="603504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  <p:sp>
        <p:nvSpPr>
          <p:cNvPr id="28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nl-NL" noProof="0" dirty="0"/>
              <a:t>Voeg hier een bijschrift toe of verwijder deze tekst als u een handgeschreven bijschrift wilt toevoegen nadat u het album hebt afgedrukt. </a:t>
            </a:r>
          </a:p>
        </p:txBody>
      </p:sp>
      <p:sp>
        <p:nvSpPr>
          <p:cNvPr id="31" name="Tijdelijke aanduiding voor afbeelding 4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afbeeldinge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Vrije v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7" name="Vrije v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9" name="Vrije v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0" name="Vrije v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Autofit/>
          </a:bodyPr>
          <a:lstStyle>
            <a:lvl1pPr latinLnBrk="0">
              <a:defRPr lang="nl-NL" sz="4400"/>
            </a:lvl1pPr>
          </a:lstStyle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7" name="Tijdelijke aanduiding voor afbeelding 4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  <p:sp>
        <p:nvSpPr>
          <p:cNvPr id="28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nl-NL" noProof="0" dirty="0"/>
              <a:t>Voeg hier een bijschrift toe of verwijder deze tekst als u een handgeschreven bijschrift wilt toevoegen nadat u het album hebt afgedrukt. </a:t>
            </a:r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ie afbeeldinge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Vrije v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7" name="Vrije v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9" name="Vrije v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0" name="Vrije v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 latinLnBrk="0">
              <a:defRPr lang="nl-NL" sz="3600"/>
            </a:lvl1pPr>
          </a:lstStyle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7" name="Tijdelijke aanduiding voor afbeelding 4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  <p:sp>
        <p:nvSpPr>
          <p:cNvPr id="28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nl-NL" noProof="0" dirty="0"/>
              <a:t>Voeg hier een bijschrift toe of verwijder deze tekst als u een handgeschreven bijschrift wilt toevoegen nadat u het album hebt afgedrukt. </a:t>
            </a:r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  <p:sp>
        <p:nvSpPr>
          <p:cNvPr id="11" name="Tijdelijke aanduiding voor afbeelding 4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afbeeldinge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Vrije v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7" name="Vrije v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9" name="Vrije v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0" name="Vrije v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 latinLnBrk="0">
              <a:defRPr lang="nl-NL" sz="3600"/>
            </a:lvl1pPr>
          </a:lstStyle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28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nl-NL" noProof="0" dirty="0"/>
              <a:t>Voeg hier een bijschrift toe of verwijder deze tekst als u een handgeschreven bijschrift wilt toevoegen nadat u het album hebt afgedrukt. </a:t>
            </a:r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  <p:sp>
        <p:nvSpPr>
          <p:cNvPr id="13" name="Tijdelijke aanduiding voor afbeelding 4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ie afbeeldinge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Vrije v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7" name="Vrije v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9" name="Vrije v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0" name="Vrije v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 latinLnBrk="0">
              <a:defRPr lang="nl-NL" sz="4800"/>
            </a:lvl1pPr>
          </a:lstStyle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6" name="Tijdelijke aanduiding voor afbeelding 4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  <p:sp>
        <p:nvSpPr>
          <p:cNvPr id="7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  <p:sp>
        <p:nvSpPr>
          <p:cNvPr id="28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nl-N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nl-NL" noProof="0" dirty="0"/>
              <a:t>Voeg hier een bijschrift toe of verwijder deze tekst als u een handgeschreven bijschrift wilt toevoegen nadat u het album hebt afgedrukt. </a:t>
            </a:r>
          </a:p>
        </p:txBody>
      </p:sp>
      <p:sp>
        <p:nvSpPr>
          <p:cNvPr id="31" name="Tijdelijke aanduiding voor afbeelding 4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nl-NL" sz="2000"/>
            </a:lvl1pPr>
          </a:lstStyle>
          <a:p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dirty="0"/>
              <a:t>Klik hier om hoofdtekststijlen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noProof="0" dirty="0"/>
              <a:t>Klik hier om de hoofdtitelstijl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 dirty="0"/>
              <a:t>Klik hier om hoofdtekststijlen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</a:t>
            </a:r>
          </a:p>
          <a:p>
            <a:pPr lvl="6"/>
            <a:r>
              <a:rPr lang="nl-NL" noProof="0" dirty="0"/>
              <a:t>Zeven</a:t>
            </a:r>
          </a:p>
          <a:p>
            <a:pPr lvl="7"/>
            <a:r>
              <a:rPr lang="nl-NL" noProof="0" dirty="0"/>
              <a:t>Acht</a:t>
            </a:r>
          </a:p>
          <a:p>
            <a:pPr lvl="8"/>
            <a:r>
              <a:rPr lang="nl-NL" noProof="0" dirty="0"/>
              <a:t>negen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nl-NL" sz="1200">
                <a:solidFill>
                  <a:schemeClr val="tx1"/>
                </a:solidFill>
              </a:defRPr>
            </a:lvl1pPr>
          </a:lstStyle>
          <a:p>
            <a:fld id="{36260A77-70B5-4DAC-B964-F0D07E13FAC9}" type="datetime1">
              <a:rPr lang="nl-NL" noProof="0" smtClean="0"/>
              <a:pPr/>
              <a:t>31-7-2013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nl-NL" sz="12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latinLnBrk="0">
              <a:defRPr lang="nl-NL" sz="1200">
                <a:solidFill>
                  <a:schemeClr val="tx1"/>
                </a:solidFill>
              </a:defRPr>
            </a:lvl1pPr>
          </a:lstStyle>
          <a:p>
            <a:fld id="{3670645A-F9B6-4347-860F-FE9ED88D0C60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nl-NL" sz="4400" b="1" kern="1200" cap="all" normalizeH="1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nl-NL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300" dirty="0"/>
              <a:t>Voorjaarsvakantie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2013</a:t>
            </a:r>
          </a:p>
        </p:txBody>
      </p:sp>
      <p:pic>
        <p:nvPicPr>
          <p:cNvPr id="7" name="Tijdelijke aanduiding voor afbeelding 6" descr="Een rij surfplanken. Als u deze afbeelding wilt wijzigen, selecteert u de afbeelding en verwijdert u deze. Klik vervolgens op het pictogram Afbeelding invoegen om een nieuwe afbeelding in te voegen." title="Voorbeeldafbeeldi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2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Tijdelijke aanduiding voor afbeelding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Tijdelijke aanduiding voor tekst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5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 rot="300000">
            <a:off x="8808298" y="841751"/>
            <a:ext cx="2946927" cy="2513973"/>
          </a:xfrm>
        </p:spPr>
      </p:sp>
      <p:sp>
        <p:nvSpPr>
          <p:cNvPr id="14" name="Tijdelijke aanduiding voor afbeelding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4"/>
          </p:nvPr>
        </p:nvSpPr>
        <p:spPr>
          <a:xfrm rot="21360000">
            <a:off x="7287949" y="1224693"/>
            <a:ext cx="1800000" cy="2194560"/>
          </a:xfrm>
        </p:spPr>
      </p:sp>
    </p:spTree>
    <p:extLst>
      <p:ext uri="{BB962C8B-B14F-4D97-AF65-F5344CB8AC3E}">
        <p14:creationId xmlns:p14="http://schemas.microsoft.com/office/powerpoint/2010/main" val="31135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501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Tijdelijke aanduiding voor afbeelding 15"/>
          <p:cNvSpPr>
            <a:spLocks noGrp="1"/>
          </p:cNvSpPr>
          <p:nvPr>
            <p:ph type="pic" sz="quarter" idx="15"/>
          </p:nvPr>
        </p:nvSpPr>
        <p:spPr>
          <a:xfrm>
            <a:off x="9343832" y="699751"/>
            <a:ext cx="2340000" cy="3291840"/>
          </a:xfrm>
        </p:spPr>
      </p:sp>
    </p:spTree>
    <p:extLst>
      <p:ext uri="{BB962C8B-B14F-4D97-AF65-F5344CB8AC3E}">
        <p14:creationId xmlns:p14="http://schemas.microsoft.com/office/powerpoint/2010/main" val="17881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Tijdelijke aanduiding voor afbeelding 12"/>
          <p:cNvSpPr>
            <a:spLocks noGrp="1"/>
          </p:cNvSpPr>
          <p:nvPr>
            <p:ph type="pic" sz="quarter" idx="15"/>
          </p:nvPr>
        </p:nvSpPr>
        <p:spPr>
          <a:xfrm rot="180000">
            <a:off x="5049633" y="2130175"/>
            <a:ext cx="6516000" cy="4099381"/>
          </a:xfrm>
        </p:spPr>
      </p:sp>
    </p:spTree>
    <p:extLst>
      <p:ext uri="{BB962C8B-B14F-4D97-AF65-F5344CB8AC3E}">
        <p14:creationId xmlns:p14="http://schemas.microsoft.com/office/powerpoint/2010/main" val="9949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 rot="300000">
            <a:off x="2084262" y="2256322"/>
            <a:ext cx="2916000" cy="2434372"/>
          </a:xfrm>
        </p:spPr>
      </p:sp>
      <p:sp>
        <p:nvSpPr>
          <p:cNvPr id="14" name="Tijdelijke aanduiding voor afbeelding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4"/>
          </p:nvPr>
        </p:nvSpPr>
        <p:spPr>
          <a:xfrm rot="21360000">
            <a:off x="608555" y="2641714"/>
            <a:ext cx="1764000" cy="2194560"/>
          </a:xfrm>
        </p:spPr>
      </p:sp>
    </p:spTree>
    <p:extLst>
      <p:ext uri="{BB962C8B-B14F-4D97-AF65-F5344CB8AC3E}">
        <p14:creationId xmlns:p14="http://schemas.microsoft.com/office/powerpoint/2010/main" val="16486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orjaarsvakantiealbum">
  <a:themeElements>
    <a:clrScheme name="Voorjaarsvakantie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569AFF-744C-4445-BB5A-39D1FE56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5EA129-DE3E-4BBF-885F-3F25E0E0DA2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</Words>
  <Application>Microsoft Office PowerPoint</Application>
  <PresentationFormat>Breedbeeld</PresentationFormat>
  <Paragraphs>9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Juice ITC</vt:lpstr>
      <vt:lpstr>Segoe Script</vt:lpstr>
      <vt:lpstr>Voorjaarsvakantiealbum</vt:lpstr>
      <vt:lpstr>Voorjaarsvakantie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2013-05-10T13:06:48Z</dcterms:created>
  <dcterms:modified xsi:type="dcterms:W3CDTF">2013-07-31T05:51:38Z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