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3901" autoAdjust="0"/>
  </p:normalViewPr>
  <p:slideViewPr>
    <p:cSldViewPr snapToGrid="0">
      <p:cViewPr varScale="1">
        <p:scale>
          <a:sx n="75" d="100"/>
          <a:sy n="75" d="100"/>
        </p:scale>
        <p:origin x="12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0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nl-NL"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nl-NL" sz="1200"/>
            </a:lvl1pPr>
          </a:lstStyle>
          <a:p>
            <a:fld id="{4AA95A3D-A5B4-42A9-8C15-0AF3E5E62770}" type="datetime1">
              <a:rPr lang="nl-NL" smtClean="0"/>
              <a:t>31-7-2013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nl-NL"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nl-NL" sz="1200"/>
            </a:lvl1pPr>
          </a:lstStyle>
          <a:p>
            <a:fld id="{89ED90CB-459C-4B12-B364-B0CA1993A97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nl-NL"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nl-NL" sz="1200"/>
            </a:lvl1pPr>
          </a:lstStyle>
          <a:p>
            <a:fld id="{A87D578A-A39A-4CE1-8A1A-6D609234D121}" type="datetime1">
              <a:rPr lang="nl-NL" smtClean="0"/>
              <a:pPr/>
              <a:t>31-7-2013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opmerkingen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 hier om hoofdtekststijlen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nl-NL"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nl-NL" sz="1200"/>
            </a:lvl1pPr>
          </a:lstStyle>
          <a:p>
            <a:fld id="{4E5863F8-513E-44B9-9F9C-A7685A64A6A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opmerkinge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Wilt u een andere tekst? Als u uw eigen tekst wilt toevoegen, selecteert u de tekst en voert u uw </a:t>
            </a:r>
            <a:r>
              <a:rPr lang="nl-NL" baseline="0" dirty="0" smtClean="0"/>
              <a:t>bericht in.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ten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Afbeelding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Vrije vorm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nl-NL" sz="9000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r>
              <a:rPr lang="nl-NL" dirty="0"/>
              <a:t>Titel BEWERKEN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hier om de hoofdtitelstijl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hier om hoofdtekststijlen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nl-NL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0C1EF-C4E8-4785-BA64-869CC6439376}" type="datetime1">
              <a:rPr lang="nl-NL" smtClean="0"/>
              <a:pPr/>
              <a:t>31-7-2013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nl-NL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nl-NL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nl-NL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nl-NL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l-NL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l-NL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777240" rtl="0" eaLnBrk="1" latinLnBrk="0" hangingPunct="1"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6400" dirty="0"/>
              <a:t>GEFELICITEERD!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jaardagskaart zwart en roze">
  <a:themeElements>
    <a:clrScheme name="Verjaardagskaart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511F59-5E60-4AFB-B363-8566D28980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37F834-D537-4ADC-9B6D-3EE11F818993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505B09E-EB4E-4668-9706-87FD23F909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</Words>
  <Application>Microsoft Office PowerPoint</Application>
  <PresentationFormat>Aangepast</PresentationFormat>
  <Paragraphs>3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Verjaardagskaart zwart en roze</vt:lpstr>
      <vt:lpstr>GEFELICITEERD!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2013-05-02T14:44:20Z</dcterms:created>
  <dcterms:modified xsi:type="dcterms:W3CDTF">2013-07-31T05:31:07Z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