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7" autoAdjust="0"/>
    <p:restoredTop sz="94706" autoAdjust="0"/>
  </p:normalViewPr>
  <p:slideViewPr>
    <p:cSldViewPr>
      <p:cViewPr varScale="1">
        <p:scale>
          <a:sx n="112" d="100"/>
          <a:sy n="112" d="100"/>
        </p:scale>
        <p:origin x="9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206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65AABE-672D-42F0-B30D-323E4E0C2E1A}" type="datetime1">
              <a:rPr lang="nl-NL" smtClean="0"/>
              <a:t>22-6-2017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5D6D832-6D69-438D-9D7C-37F38E5E3C87}" type="datetime1">
              <a:rPr lang="nl-NL" noProof="0" smtClean="0"/>
              <a:t>22-6-2017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 smtClean="0"/>
              <a:t>Klik om tekst toe te voegen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143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3125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0784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134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2806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3177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0453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5246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3031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7321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8749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1244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e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Rechte verbindingslijn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echte verbindingslijn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Rechte verbindingslijn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Rechte verbindingslijn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Rechte verbindingslijn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Rechte verbindingslijn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Rechte verbindingslijn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e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Rechte verbindingslijn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echte verbindingslijn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echte verbindingslijn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chte verbindingslijn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chte verbindingslijn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echte verbindingslijn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Rechte verbindingslijn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e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Rechte verbindingslijn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chte verbindingslijn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echte verbindingslijn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echte verbindingslijn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echte verbindingslijn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echte verbindingslijn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echte verbindingslijn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echte verbindingslijn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Rechte verbindingslijn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echte verbindingslijn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echte verbindingslijn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e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Rechte verbindingslijn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chte verbindingslijn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chte verbindingslijn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e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Rechte verbindingslijn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e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Rechte verbindingslijn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chte verbindingslijn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chte verbindingslijn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e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Rechte verbindingslijn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vak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kstvak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kstvak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kstvak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Tekstvak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30</a:t>
            </a:r>
            <a:endParaRPr lang="nl-NL" noProof="0" dirty="0"/>
          </a:p>
        </p:txBody>
      </p:sp>
      <p:sp>
        <p:nvSpPr>
          <p:cNvPr id="102" name="Tekstvak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kstvak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31</a:t>
            </a:r>
            <a:endParaRPr lang="nl-NL" noProof="0" dirty="0"/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12" name="Tijdelijke aanduiding voor afbeelding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3833E9-1733-4920-AB71-EDC480B85F84}" type="datetime1">
              <a:rPr lang="nl-NL" noProof="0" smtClean="0"/>
              <a:t>22-6-2017</a:t>
            </a:fld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l-NL" noProof="0" smtClean="0"/>
              <a:t>‹nr.›</a:t>
            </a:fld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80" name="Tekstvak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vak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vak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vak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vak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vak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kstvak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vak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vak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vak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vak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vak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vak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kstvak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vak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vak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vak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vak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vak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vak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kstvak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vak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vak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vak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vak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kstvak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kstvak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Tekstvak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kstvak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30</a:t>
            </a:r>
            <a:endParaRPr lang="nl-NL" noProof="0" dirty="0"/>
          </a:p>
        </p:txBody>
      </p:sp>
      <p:sp>
        <p:nvSpPr>
          <p:cNvPr id="246" name="Tekstvak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31</a:t>
            </a:r>
            <a:endParaRPr lang="nl-NL" noProof="0" dirty="0"/>
          </a:p>
        </p:txBody>
      </p:sp>
      <p:sp>
        <p:nvSpPr>
          <p:cNvPr id="247" name="Tekstvak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vak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vak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vak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kstvak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87" name="Tekstvak 186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MA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Tekstvak 187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DI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Tekstvak 188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WO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Tekstvak 189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Tekstvak 190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VR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Tekstvak 191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3" name="Tekstvak 192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nl-NL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spc="150" noProof="0" dirty="0" smtClean="0">
                <a:solidFill>
                  <a:schemeClr val="accent1"/>
                </a:solidFill>
              </a:rPr>
              <a:t>JANUARI</a:t>
            </a:r>
            <a:endParaRPr lang="nl-NL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e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Rechte verbindingslijn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echte verbindingslijn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Rechte verbindingslijn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Rechte verbindingslijn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Rechte verbindingslijn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Rechte verbindingslijn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Rechte verbindingslijn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e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Rechte verbindingslijn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echte verbindingslijn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echte verbindingslijn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chte verbindingslijn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chte verbindingslijn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echte verbindingslijn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Rechte verbindingslijn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e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Rechte verbindingslijn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chte verbindingslijn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echte verbindingslijn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echte verbindingslijn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echte verbindingslijn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echte verbindingslijn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echte verbindingslijn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echte verbindingslijn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Rechte verbindingslijn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echte verbindingslijn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echte verbindingslijn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e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Rechte verbindingslijn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chte verbindingslijn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chte verbindingslijn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e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Rechte verbindingslijn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e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Rechte verbindingslijn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chte verbindingslijn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chte verbindingslijn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e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Rechte verbindingslijn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vak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25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kstvak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" name="Tekstvak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kstvak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Tekstvak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Tekstvak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kstvak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30</a:t>
            </a:r>
            <a:endParaRPr lang="nl-NL" noProof="0" dirty="0"/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12" name="Tijdelijke aanduiding voor afbeelding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D7135B-CC81-41F2-A1ED-2F27BFDFA95D}" type="datetime1">
              <a:rPr lang="nl-NL" noProof="0" smtClean="0"/>
              <a:t>22-6-2017</a:t>
            </a:fld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l-NL" noProof="0" smtClean="0"/>
              <a:t>‹nr.›</a:t>
            </a:fld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80" name="Tekstvak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vak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vak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vak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vak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vak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kstvak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vak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vak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vak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vak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vak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vak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kstvak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vak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vak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vak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vak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vak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vak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kstvak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vak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vak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vak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vak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kstvak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kstvak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Tekstvak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kstvak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kstvak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31</a:t>
            </a:r>
            <a:endParaRPr lang="nl-NL" noProof="0" dirty="0"/>
          </a:p>
        </p:txBody>
      </p:sp>
      <p:sp>
        <p:nvSpPr>
          <p:cNvPr id="247" name="Tekstvak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vak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vak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vak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kstvak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72" name="Tekstvak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MA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Tekstvak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DI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Tekstvak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WO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Tekstvak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Tekstvak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VR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Tekstvak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Tekstvak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nl-NL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spc="150" noProof="0" dirty="0" smtClean="0">
                <a:solidFill>
                  <a:schemeClr val="accent1"/>
                </a:solidFill>
              </a:rPr>
              <a:t>OKTOBER</a:t>
            </a:r>
            <a:endParaRPr lang="nl-NL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66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e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Rechte verbindingslijn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echte verbindingslijn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Rechte verbindingslijn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Rechte verbindingslijn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Rechte verbindingslijn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Rechte verbindingslijn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Rechte verbindingslijn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e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Rechte verbindingslijn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echte verbindingslijn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echte verbindingslijn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chte verbindingslijn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chte verbindingslijn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echte verbindingslijn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Rechte verbindingslijn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e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Rechte verbindingslijn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chte verbindingslijn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echte verbindingslijn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echte verbindingslijn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echte verbindingslijn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echte verbindingslijn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echte verbindingslijn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echte verbindingslijn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Rechte verbindingslijn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echte verbindingslijn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echte verbindingslijn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e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Rechte verbindingslijn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chte verbindingslijn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chte verbindingslijn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e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Rechte verbindingslijn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e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Rechte verbindingslijn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chte verbindingslijn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chte verbindingslijn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e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Rechte verbindingslijn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vak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kstvak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31</a:t>
            </a:r>
            <a:endParaRPr lang="nl-NL" noProof="0" dirty="0"/>
          </a:p>
        </p:txBody>
      </p:sp>
      <p:sp>
        <p:nvSpPr>
          <p:cNvPr id="99" name="Tekstvak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01</a:t>
            </a:r>
            <a:endParaRPr lang="nl-NL" noProof="0" dirty="0"/>
          </a:p>
        </p:txBody>
      </p:sp>
      <p:sp>
        <p:nvSpPr>
          <p:cNvPr id="100" name="Tekstvak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02</a:t>
            </a:r>
            <a:endParaRPr lang="nl-NL" noProof="0" dirty="0"/>
          </a:p>
        </p:txBody>
      </p:sp>
      <p:sp>
        <p:nvSpPr>
          <p:cNvPr id="101" name="Tekstvak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kstvak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kstvak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12" name="Tijdelijke aanduiding voor afbeelding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214F67-9CD5-474F-8F0E-5254E898FE71}" type="datetime1">
              <a:rPr lang="nl-NL" noProof="0" smtClean="0"/>
              <a:t>22-6-2017</a:t>
            </a:fld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l-NL" noProof="0" smtClean="0"/>
              <a:t>‹nr.›</a:t>
            </a:fld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80" name="Tekstvak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vak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vak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vak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vak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vak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kstvak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vak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vak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vak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vak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vak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vak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kstvak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vak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vak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vak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vak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vak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vak 233"/>
          <p:cNvSpPr txBox="1"/>
          <p:nvPr userDrawn="1"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kstvak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vak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vak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vak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vak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30</a:t>
            </a:r>
            <a:endParaRPr lang="nl-NL" noProof="0" dirty="0"/>
          </a:p>
        </p:txBody>
      </p:sp>
      <p:sp>
        <p:nvSpPr>
          <p:cNvPr id="241" name="Tekstvak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01</a:t>
            </a:r>
            <a:endParaRPr lang="nl-NL" noProof="0" dirty="0"/>
          </a:p>
        </p:txBody>
      </p:sp>
      <p:sp>
        <p:nvSpPr>
          <p:cNvPr id="242" name="Tekstvak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03</a:t>
            </a:r>
            <a:endParaRPr lang="nl-NL" noProof="0" dirty="0"/>
          </a:p>
        </p:txBody>
      </p:sp>
      <p:sp>
        <p:nvSpPr>
          <p:cNvPr id="243" name="Tekstvak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02</a:t>
            </a:r>
            <a:endParaRPr lang="nl-NL" noProof="0" dirty="0"/>
          </a:p>
        </p:txBody>
      </p:sp>
      <p:sp>
        <p:nvSpPr>
          <p:cNvPr id="245" name="Tekstvak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kstvak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vak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vak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vak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vak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kstvak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72" name="Tekstvak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MA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Tekstvak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DI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Tekstvak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WO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Tekstvak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Tekstvak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VR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Tekstvak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Tekstvak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nl-NL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spc="150" noProof="0" dirty="0" smtClean="0">
                <a:solidFill>
                  <a:schemeClr val="accent1"/>
                </a:solidFill>
              </a:rPr>
              <a:t>NOVEMBER</a:t>
            </a:r>
            <a:endParaRPr lang="nl-NL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e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Rechte verbindingslijn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echte verbindingslijn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Rechte verbindingslijn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Rechte verbindingslijn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Rechte verbindingslijn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Rechte verbindingslijn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Rechte verbindingslijn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e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Rechte verbindingslijn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echte verbindingslijn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echte verbindingslijn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chte verbindingslijn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chte verbindingslijn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echte verbindingslijn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Rechte verbindingslijn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e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Rechte verbindingslijn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chte verbindingslijn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echte verbindingslijn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echte verbindingslijn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echte verbindingslijn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echte verbindingslijn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echte verbindingslijn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echte verbindingslijn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Rechte verbindingslijn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echte verbindingslijn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echte verbindingslijn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e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Rechte verbindingslijn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chte verbindingslijn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chte verbindingslijn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e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Rechte verbindingslijn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e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Rechte verbindingslijn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chte verbindingslijn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chte verbindingslijn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e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Rechte verbindingslijn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vak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kstvak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kstvak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kstvak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30</a:t>
            </a:r>
            <a:endParaRPr lang="nl-NL" noProof="0" dirty="0"/>
          </a:p>
        </p:txBody>
      </p:sp>
      <p:sp>
        <p:nvSpPr>
          <p:cNvPr id="101" name="Tekstvak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Tekstvak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kstvak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12" name="Tijdelijke aanduiding voor afbeelding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654444-4C04-4B9B-A25C-DB2B9CFDB8D2}" type="datetime1">
              <a:rPr lang="nl-NL" noProof="0" smtClean="0"/>
              <a:t>22-6-2017</a:t>
            </a:fld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l-NL" noProof="0" smtClean="0"/>
              <a:t>‹nr.›</a:t>
            </a:fld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80" name="Tekstvak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vak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vak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vak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vak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vak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kstvak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vak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vak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vak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vak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vak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vak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kstvak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vak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vak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vak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vak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vak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vak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kstvak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vak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vak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vak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vak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kstvak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kstvak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31</a:t>
            </a:r>
            <a:endParaRPr lang="nl-NL" noProof="0" dirty="0"/>
          </a:p>
        </p:txBody>
      </p:sp>
      <p:sp>
        <p:nvSpPr>
          <p:cNvPr id="243" name="Tekstvak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kstvak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kstvak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Tekstvak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vak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vak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vak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kstvak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72" name="Tekstvak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MA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Tekstvak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DI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Tekstvak 173"/>
          <p:cNvSpPr txBox="1"/>
          <p:nvPr userDrawn="1"/>
        </p:nvSpPr>
        <p:spPr>
          <a:xfrm>
            <a:off x="4839438" y="938784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WO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Tekstvak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Tekstvak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VR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Tekstvak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Tekstvak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nl-NL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spc="150" noProof="0" dirty="0" smtClean="0">
                <a:solidFill>
                  <a:schemeClr val="accent1"/>
                </a:solidFill>
              </a:rPr>
              <a:t>DECEMBER</a:t>
            </a:r>
            <a:endParaRPr lang="nl-NL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5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 dirty="0" smtClean="0"/>
              <a:t>Klik om titel toe te voegen</a:t>
            </a:r>
            <a:endParaRPr lang="nl-NL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 noProof="0" dirty="0" smtClean="0"/>
              <a:t>Klik om subtitel toe te voegen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315DB3-C2DE-4F0B-9825-DABCA1EB67D7}" type="datetime1">
              <a:rPr lang="nl-NL" noProof="0" smtClean="0"/>
              <a:t>22-6-2017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-NL" noProof="0" dirty="0" smtClean="0"/>
              <a:t>Klik om titel toe te voegen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19100" y="1143000"/>
            <a:ext cx="8305800" cy="5219700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nl-NL" noProof="0" dirty="0" smtClean="0"/>
              <a:t>Klik om tekst toe te voegen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219582-94AC-4004-BC78-727485DACC36}" type="datetime1">
              <a:rPr lang="nl-NL" noProof="0" smtClean="0"/>
              <a:t>22-6-2017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73231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e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Rechte verbindingslijn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echte verbindingslijn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Rechte verbindingslijn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Rechte verbindingslijn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Rechte verbindingslijn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Rechte verbindingslijn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Rechte verbindingslijn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e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Rechte verbindingslijn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echte verbindingslijn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echte verbindingslijn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chte verbindingslijn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chte verbindingslijn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echte verbindingslijn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Rechte verbindingslijn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e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Rechte verbindingslijn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chte verbindingslijn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echte verbindingslijn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echte verbindingslijn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echte verbindingslijn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echte verbindingslijn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echte verbindingslijn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echte verbindingslijn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Rechte verbindingslijn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echte verbindingslijn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echte verbindingslijn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e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Rechte verbindingslijn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chte verbindingslijn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chte verbindingslijn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e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Rechte verbindingslijn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e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Rechte verbindingslijn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chte verbindingslijn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chte verbindingslijn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e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Rechte verbindingslijn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vak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30</a:t>
            </a:r>
            <a:endParaRPr lang="nl-NL" noProof="0" dirty="0"/>
          </a:p>
        </p:txBody>
      </p:sp>
      <p:sp>
        <p:nvSpPr>
          <p:cNvPr id="98" name="Tekstvak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31</a:t>
            </a:r>
            <a:endParaRPr lang="nl-NL" noProof="0" dirty="0"/>
          </a:p>
        </p:txBody>
      </p:sp>
      <p:sp>
        <p:nvSpPr>
          <p:cNvPr id="99" name="Tekstvak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Tekstvak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Tekstvak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kstvak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kstvak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12" name="Tijdelijke aanduiding voor afbeelding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177709-853D-4805-8F06-374D09E48410}" type="datetime1">
              <a:rPr lang="nl-NL" noProof="0" smtClean="0"/>
              <a:t>22-6-2017</a:t>
            </a:fld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l-NL" noProof="0" smtClean="0"/>
              <a:t>‹nr.›</a:t>
            </a:fld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80" name="Tekstvak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vak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vak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vak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vak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vak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kstvak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vak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vak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vak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vak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vak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vak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kstvak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vak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vak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vak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vak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vak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vak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kstvak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vak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vak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28</a:t>
            </a:r>
            <a:endParaRPr lang="nl-NL" noProof="0" dirty="0"/>
          </a:p>
        </p:txBody>
      </p:sp>
      <p:sp>
        <p:nvSpPr>
          <p:cNvPr id="239" name="Tekstvak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0" name="Tekstvak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Tekstvak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kstvak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kstvak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kstvak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kstvak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vak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vak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vak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vak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12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kstvak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72" name="Tekstvak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MA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Tekstvak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DI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Tekstvak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WO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Tekstvak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Tekstvak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VR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Tekstvak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Tekstvak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nl-NL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spc="150" noProof="0" dirty="0" smtClean="0">
                <a:solidFill>
                  <a:schemeClr val="accent1"/>
                </a:solidFill>
              </a:rPr>
              <a:t>FEBRUARI</a:t>
            </a:r>
            <a:endParaRPr lang="nl-NL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2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e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Rechte verbindingslijn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echte verbindingslijn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Rechte verbindingslijn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Rechte verbindingslijn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Rechte verbindingslijn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Rechte verbindingslijn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Rechte verbindingslijn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e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Rechte verbindingslijn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echte verbindingslijn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echte verbindingslijn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chte verbindingslijn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chte verbindingslijn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echte verbindingslijn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Rechte verbindingslijn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e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Rechte verbindingslijn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chte verbindingslijn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echte verbindingslijn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echte verbindingslijn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echte verbindingslijn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echte verbindingslijn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echte verbindingslijn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echte verbindingslijn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Rechte verbindingslijn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echte verbindingslijn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echte verbindingslijn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e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Rechte verbindingslijn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chte verbindingslijn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chte verbindingslijn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e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Rechte verbindingslijn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e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Rechte verbindingslijn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chte verbindingslijn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chte verbindingslijn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e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Rechte verbindingslijn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vak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kstvak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28</a:t>
            </a:r>
            <a:endParaRPr lang="nl-NL" noProof="0" dirty="0"/>
          </a:p>
        </p:txBody>
      </p:sp>
      <p:sp>
        <p:nvSpPr>
          <p:cNvPr id="99" name="Tekstvak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Tekstvak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Tekstvak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kstvak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kstvak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12" name="Tijdelijke aanduiding voor afbeelding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36245F-B73E-4FC1-8305-26490093DB6F}" type="datetime1">
              <a:rPr lang="nl-NL" noProof="0" smtClean="0"/>
              <a:t>22-6-2017</a:t>
            </a:fld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l-NL" noProof="0" smtClean="0"/>
              <a:t>‹nr.›</a:t>
            </a:fld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80" name="Tekstvak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l-NL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vak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vak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vak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vak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vak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kstvak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vak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vak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vak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vak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vak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vak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kstvak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vak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vak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vak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vak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vak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vak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kstvak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vak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10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l-NL" sz="10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vak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vak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vak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kstvak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31</a:t>
            </a:r>
            <a:endParaRPr lang="nl-NL" noProof="0" dirty="0"/>
          </a:p>
        </p:txBody>
      </p:sp>
      <p:sp>
        <p:nvSpPr>
          <p:cNvPr id="242" name="Tekstvak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kstvak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kstvak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kstvak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vak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vak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vak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vak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kstvak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72" name="Tekstvak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MA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Tekstvak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DI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Tekstvak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WO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Tekstvak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Tekstvak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VR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Tekstvak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Tekstvak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nl-NL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spc="150" noProof="0" dirty="0" smtClean="0">
                <a:solidFill>
                  <a:schemeClr val="accent1"/>
                </a:solidFill>
              </a:rPr>
              <a:t>MAART</a:t>
            </a:r>
            <a:endParaRPr lang="nl-NL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7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e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Rechte verbindingslijn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echte verbindingslijn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Rechte verbindingslijn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Rechte verbindingslijn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Rechte verbindingslijn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Rechte verbindingslijn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Rechte verbindingslijn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e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Rechte verbindingslijn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echte verbindingslijn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echte verbindingslijn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chte verbindingslijn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chte verbindingslijn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echte verbindingslijn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Rechte verbindingslijn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e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Rechte verbindingslijn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chte verbindingslijn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echte verbindingslijn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echte verbindingslijn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echte verbindingslijn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echte verbindingslijn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echte verbindingslijn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echte verbindingslijn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Rechte verbindingslijn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echte verbindingslijn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echte verbindingslijn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e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Rechte verbindingslijn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chte verbindingslijn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chte verbindingslijn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e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Rechte verbindingslijn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e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Rechte verbindingslijn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chte verbindingslijn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chte verbindingslijn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e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Rechte verbindingslijn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vak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Tekstvak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kstvak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kstvak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Tekstvak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31</a:t>
            </a:r>
            <a:endParaRPr lang="nl-NL" noProof="0" dirty="0"/>
          </a:p>
        </p:txBody>
      </p:sp>
      <p:sp>
        <p:nvSpPr>
          <p:cNvPr id="102" name="Tekstvak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kstvak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12" name="Tijdelijke aanduiding voor afbeelding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579BB0-8A6F-4610-A456-271F59713523}" type="datetime1">
              <a:rPr lang="nl-NL" noProof="0" smtClean="0"/>
              <a:t>22-6-2017</a:t>
            </a:fld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l-NL" noProof="0" smtClean="0"/>
              <a:t>‹nr.›</a:t>
            </a:fld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80" name="Tekstvak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vak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vak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vak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vak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vak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kstvak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vak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vak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vak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vak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vak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vak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kstvak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vak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vak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vak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vak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vak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vak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kstvak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vak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vak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vak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vak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kstvak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kstvak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30</a:t>
            </a:r>
            <a:endParaRPr lang="nl-NL" noProof="0" dirty="0"/>
          </a:p>
        </p:txBody>
      </p:sp>
      <p:sp>
        <p:nvSpPr>
          <p:cNvPr id="243" name="Tekstvak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kstvak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kstvak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vak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vak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vak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vak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kstvak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72" name="Tekstvak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MA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Tekstvak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DI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Tekstvak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WO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Tekstvak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Tekstvak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VR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Tekstvak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Tekstvak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nl-NL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spc="150" noProof="0" dirty="0" smtClean="0">
                <a:solidFill>
                  <a:schemeClr val="accent1"/>
                </a:solidFill>
              </a:rPr>
              <a:t>APRIL</a:t>
            </a:r>
            <a:endParaRPr lang="nl-NL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65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e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Rechte verbindingslijn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echte verbindingslijn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Rechte verbindingslijn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Rechte verbindingslijn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Rechte verbindingslijn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Rechte verbindingslijn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Rechte verbindingslijn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e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Rechte verbindingslijn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echte verbindingslijn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echte verbindingslijn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chte verbindingslijn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chte verbindingslijn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echte verbindingslijn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Rechte verbindingslijn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e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Rechte verbindingslijn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chte verbindingslijn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echte verbindingslijn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echte verbindingslijn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echte verbindingslijn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echte verbindingslijn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echte verbindingslijn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echte verbindingslijn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Rechte verbindingslijn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echte verbindingslijn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echte verbindingslijn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e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Rechte verbindingslijn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chte verbindingslijn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chte verbindingslijn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e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Rechte verbindingslijn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e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Rechte verbindingslijn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chte verbindingslijn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chte verbindingslijn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e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Rechte verbindingslijn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vak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01</a:t>
            </a:r>
            <a:endParaRPr lang="nl-NL" noProof="0" dirty="0"/>
          </a:p>
        </p:txBody>
      </p:sp>
      <p:sp>
        <p:nvSpPr>
          <p:cNvPr id="98" name="Tekstvak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02</a:t>
            </a:r>
            <a:endParaRPr lang="nl-NL" noProof="0" dirty="0"/>
          </a:p>
        </p:txBody>
      </p:sp>
      <p:sp>
        <p:nvSpPr>
          <p:cNvPr id="99" name="Tekstvak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03</a:t>
            </a:r>
            <a:endParaRPr lang="nl-NL" noProof="0" dirty="0"/>
          </a:p>
        </p:txBody>
      </p:sp>
      <p:sp>
        <p:nvSpPr>
          <p:cNvPr id="100" name="Tekstvak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04</a:t>
            </a:r>
            <a:endParaRPr lang="nl-NL" noProof="0" dirty="0"/>
          </a:p>
        </p:txBody>
      </p:sp>
      <p:sp>
        <p:nvSpPr>
          <p:cNvPr id="101" name="Tekstvak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05</a:t>
            </a:r>
            <a:endParaRPr lang="nl-NL" noProof="0" dirty="0"/>
          </a:p>
        </p:txBody>
      </p:sp>
      <p:sp>
        <p:nvSpPr>
          <p:cNvPr id="102" name="Tekstvak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kstvak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06</a:t>
            </a:r>
            <a:endParaRPr lang="nl-NL" noProof="0" dirty="0"/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12" name="Tijdelijke aanduiding voor afbeelding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2F68E3-44E2-400B-AA44-BAB5E4BC9419}" type="datetime1">
              <a:rPr lang="nl-NL" noProof="0" smtClean="0"/>
              <a:t>22-6-2017</a:t>
            </a:fld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l-NL" noProof="0" smtClean="0"/>
              <a:t>‹nr.›</a:t>
            </a:fld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80" name="Tekstvak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vak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vak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vak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vak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vak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kstvak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vak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vak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vak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vak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vak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vak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kstvak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vak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vak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vak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vak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vak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vak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kstvak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vak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vak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vak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vak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01</a:t>
            </a:r>
            <a:endParaRPr lang="nl-NL" noProof="0" dirty="0"/>
          </a:p>
        </p:txBody>
      </p:sp>
      <p:sp>
        <p:nvSpPr>
          <p:cNvPr id="241" name="Tekstvak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02</a:t>
            </a:r>
            <a:endParaRPr lang="nl-NL" noProof="0" dirty="0"/>
          </a:p>
        </p:txBody>
      </p:sp>
      <p:sp>
        <p:nvSpPr>
          <p:cNvPr id="242" name="Tekstvak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04</a:t>
            </a:r>
            <a:endParaRPr lang="nl-NL" noProof="0" dirty="0"/>
          </a:p>
        </p:txBody>
      </p:sp>
      <p:sp>
        <p:nvSpPr>
          <p:cNvPr id="243" name="Tekstvak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03</a:t>
            </a:r>
            <a:endParaRPr lang="nl-NL" noProof="0" dirty="0"/>
          </a:p>
        </p:txBody>
      </p:sp>
      <p:sp>
        <p:nvSpPr>
          <p:cNvPr id="245" name="Tekstvak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05</a:t>
            </a:r>
            <a:endParaRPr lang="nl-NL" noProof="0" dirty="0"/>
          </a:p>
        </p:txBody>
      </p:sp>
      <p:sp>
        <p:nvSpPr>
          <p:cNvPr id="246" name="Tekstvak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06</a:t>
            </a:r>
            <a:endParaRPr lang="nl-NL" noProof="0" dirty="0"/>
          </a:p>
        </p:txBody>
      </p:sp>
      <p:sp>
        <p:nvSpPr>
          <p:cNvPr id="247" name="Tekstvak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vak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vak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vak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kstvak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72" name="Tekstvak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MA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Tekstvak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DI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Tekstvak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WO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Tekstvak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Tekstvak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VR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Tekstvak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Tekstvak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nl-NL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spc="150" noProof="0" dirty="0" smtClean="0">
                <a:solidFill>
                  <a:schemeClr val="accent1"/>
                </a:solidFill>
              </a:rPr>
              <a:t>MEI</a:t>
            </a:r>
            <a:endParaRPr lang="nl-NL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0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e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Rechte verbindingslijn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echte verbindingslijn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Rechte verbindingslijn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Rechte verbindingslijn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Rechte verbindingslijn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Rechte verbindingslijn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Rechte verbindingslijn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e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Rechte verbindingslijn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echte verbindingslijn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echte verbindingslijn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chte verbindingslijn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chte verbindingslijn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echte verbindingslijn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Rechte verbindingslijn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e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Rechte verbindingslijn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chte verbindingslijn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echte verbindingslijn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echte verbindingslijn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echte verbindingslijn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echte verbindingslijn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echte verbindingslijn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echte verbindingslijn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Rechte verbindingslijn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echte verbindingslijn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echte verbindingslijn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e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Rechte verbindingslijn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chte verbindingslijn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chte verbindingslijn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e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Rechte verbindingslijn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e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Rechte verbindingslijn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chte verbindingslijn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chte verbindingslijn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e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Rechte verbindingslijn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vak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kstvak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kstvak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31</a:t>
            </a:r>
            <a:endParaRPr lang="nl-NL" noProof="0" dirty="0"/>
          </a:p>
        </p:txBody>
      </p:sp>
      <p:sp>
        <p:nvSpPr>
          <p:cNvPr id="100" name="Tekstvak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Tekstvak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kstvak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kstvak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12" name="Tijdelijke aanduiding voor afbeelding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1D3403-575B-4DCB-9302-C7E076836E52}" type="datetime1">
              <a:rPr lang="nl-NL" noProof="0" smtClean="0"/>
              <a:t>22-6-2017</a:t>
            </a:fld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l-NL" noProof="0" smtClean="0"/>
              <a:t>‹nr.›</a:t>
            </a:fld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80" name="Tekstvak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vak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vak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vak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vak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vak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kstvak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vak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vak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vak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vak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vak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vak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kstvak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vak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vak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vak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vak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vak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vak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kstvak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vak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vak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vak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vak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kstvak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30</a:t>
            </a:r>
            <a:endParaRPr lang="nl-NL" noProof="0" dirty="0"/>
          </a:p>
        </p:txBody>
      </p:sp>
      <p:sp>
        <p:nvSpPr>
          <p:cNvPr id="242" name="Tekstvak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kstvak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kstvak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kstvak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vak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vak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vak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vak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kstvak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72" name="Tekstvak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MA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Tekstvak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DI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Tekstvak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WO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Tekstvak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Tekstvak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VR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Tekstvak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Tekstvak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nl-NL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spc="150" noProof="0" dirty="0" smtClean="0">
                <a:solidFill>
                  <a:schemeClr val="accent1"/>
                </a:solidFill>
              </a:rPr>
              <a:t>JUNI</a:t>
            </a:r>
            <a:endParaRPr lang="nl-NL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e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Rechte verbindingslijn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echte verbindingslijn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Rechte verbindingslijn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Rechte verbindingslijn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Rechte verbindingslijn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Rechte verbindingslijn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Rechte verbindingslijn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e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Rechte verbindingslijn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echte verbindingslijn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echte verbindingslijn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chte verbindingslijn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chte verbindingslijn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echte verbindingslijn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Rechte verbindingslijn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e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Rechte verbindingslijn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chte verbindingslijn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echte verbindingslijn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echte verbindingslijn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echte verbindingslijn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echte verbindingslijn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echte verbindingslijn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echte verbindingslijn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Rechte verbindingslijn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echte verbindingslijn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echte verbindingslijn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e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Rechte verbindingslijn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chte verbindingslijn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chte verbindingslijn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e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Rechte verbindingslijn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e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Rechte verbindingslijn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chte verbindingslijn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chte verbindingslijn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e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Rechte verbindingslijn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vak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Tekstvak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kstvak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kstvak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Tekstvak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30</a:t>
            </a:r>
            <a:endParaRPr lang="nl-NL" noProof="0" dirty="0"/>
          </a:p>
        </p:txBody>
      </p:sp>
      <p:sp>
        <p:nvSpPr>
          <p:cNvPr id="102" name="Tekstvak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kstvak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12" name="Tijdelijke aanduiding voor afbeelding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256088-66FC-4F55-B4DC-1601EC2BC34B}" type="datetime1">
              <a:rPr lang="nl-NL" noProof="0" smtClean="0"/>
              <a:t>22-6-2017</a:t>
            </a:fld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l-NL" noProof="0" smtClean="0"/>
              <a:t>‹nr.›</a:t>
            </a:fld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80" name="Tekstvak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vak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vak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vak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vak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vak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kstvak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vak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vak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vak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vak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vak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vak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kstvak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vak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vak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vak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vak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vak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vak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kstvak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vak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vak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vak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vak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Tekstvak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kstvak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Tekstvak 242"/>
          <p:cNvSpPr txBox="1"/>
          <p:nvPr userDrawn="1"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kstvak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31</a:t>
            </a:r>
            <a:endParaRPr lang="nl-NL" noProof="0" dirty="0"/>
          </a:p>
        </p:txBody>
      </p:sp>
      <p:sp>
        <p:nvSpPr>
          <p:cNvPr id="246" name="Tekstvak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vak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vak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vak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vak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kstvak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72" name="Tekstvak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MA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Tekstvak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DI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Tekstvak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WO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Tekstvak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Tekstvak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VR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Tekstvak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Tekstvak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nl-NL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spc="150" noProof="0" dirty="0" smtClean="0">
                <a:solidFill>
                  <a:schemeClr val="accent1"/>
                </a:solidFill>
              </a:rPr>
              <a:t>JULI</a:t>
            </a:r>
            <a:endParaRPr lang="nl-NL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95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e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Rechte verbindingslijn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echte verbindingslijn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Rechte verbindingslijn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Rechte verbindingslijn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Rechte verbindingslijn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Rechte verbindingslijn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Rechte verbindingslijn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e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Rechte verbindingslijn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echte verbindingslijn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echte verbindingslijn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chte verbindingslijn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chte verbindingslijn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echte verbindingslijn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Rechte verbindingslijn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e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Rechte verbindingslijn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chte verbindingslijn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echte verbindingslijn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echte verbindingslijn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echte verbindingslijn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echte verbindingslijn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echte verbindingslijn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echte verbindingslijn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Rechte verbindingslijn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echte verbindingslijn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echte verbindingslijn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e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Rechte verbindingslijn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chte verbindingslijn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chte verbindingslijn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e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Rechte verbindingslijn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e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Rechte verbindingslijn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chte verbindingslijn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chte verbindingslijn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e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Rechte verbindingslijn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vak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31</a:t>
            </a:r>
            <a:endParaRPr lang="nl-NL" noProof="0" dirty="0"/>
          </a:p>
        </p:txBody>
      </p:sp>
      <p:sp>
        <p:nvSpPr>
          <p:cNvPr id="98" name="Tekstvak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" name="Tekstvak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Tekstvak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Tekstvak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kstvak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kstvak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12" name="Tijdelijke aanduiding voor afbeelding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51EF87-86B7-4824-AF48-AB878A026A4D}" type="datetime1">
              <a:rPr lang="nl-NL" noProof="0" smtClean="0"/>
              <a:t>22-6-2017</a:t>
            </a:fld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l-NL" noProof="0" smtClean="0"/>
              <a:t>‹nr.›</a:t>
            </a:fld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80" name="Tekstvak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vak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vak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vak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vak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vak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kstvak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vak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vak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vak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vak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vak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vak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kstvak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vak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vak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vak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vak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vak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vak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kstvak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vak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vak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vak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vak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31</a:t>
            </a:r>
            <a:endParaRPr lang="nl-NL" noProof="0" dirty="0"/>
          </a:p>
        </p:txBody>
      </p:sp>
      <p:sp>
        <p:nvSpPr>
          <p:cNvPr id="241" name="Tekstvak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kstvak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kstvak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kstvak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kstvak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vak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vak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vak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vak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kstvak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72" name="Tekstvak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MA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Tekstvak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DI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Tekstvak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WO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Tekstvak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Tekstvak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VR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Tekstvak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Tekstvak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nl-NL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spc="150" noProof="0" dirty="0" smtClean="0">
                <a:solidFill>
                  <a:schemeClr val="accent1"/>
                </a:solidFill>
              </a:rPr>
              <a:t>AUGUSTUS</a:t>
            </a:r>
            <a:endParaRPr lang="nl-NL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6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e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Rechte verbindingslijn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echte verbindingslijn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Rechte verbindingslijn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Rechte verbindingslijn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Rechte verbindingslijn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Rechte verbindingslijn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Rechte verbindingslijn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e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Rechte verbindingslijn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echte verbindingslijn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echte verbindingslijn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chte verbindingslijn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chte verbindingslijn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echte verbindingslijn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Rechte verbindingslijn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e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Rechte verbindingslijn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chte verbindingslijn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echte verbindingslijn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echte verbindingslijn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echte verbindingslijn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echte verbindingslijn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echte verbindingslijn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echte verbindingslijn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Rechte verbindingslijn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echte verbindingslijn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echte verbindingslijn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e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Rechte verbindingslijn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chte verbindingslijn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chte verbindingslijn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e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Rechte verbindingslijn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e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Rechte verbindingslijn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chte verbindingslijn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chte verbindingslijn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e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Rechte verbindingslijn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vak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kstvak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kstvak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kstvak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31</a:t>
            </a:r>
            <a:endParaRPr lang="nl-NL" noProof="0" dirty="0"/>
          </a:p>
        </p:txBody>
      </p:sp>
      <p:sp>
        <p:nvSpPr>
          <p:cNvPr id="101" name="Tekstvak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Tekstvak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kstvak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12" name="Tijdelijke aanduiding voor afbeelding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947397-866E-4EB5-9FAC-D3EB8911AD44}" type="datetime1">
              <a:rPr lang="nl-NL" noProof="0" smtClean="0"/>
              <a:t>22-6-2017</a:t>
            </a:fld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l-NL" noProof="0" smtClean="0"/>
              <a:t>‹nr.›</a:t>
            </a:fld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80" name="Tekstvak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vak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vak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vak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vak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vak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kstvak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vak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vak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vak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vak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vak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vak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kstvak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vak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vak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vak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vak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vak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vak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kstvak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vak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vak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vak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vak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kstvak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kstvak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Tekstvak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l-NL" noProof="0" dirty="0" smtClean="0"/>
              <a:t>30</a:t>
            </a:r>
            <a:endParaRPr lang="nl-NL" noProof="0" dirty="0"/>
          </a:p>
        </p:txBody>
      </p:sp>
      <p:sp>
        <p:nvSpPr>
          <p:cNvPr id="245" name="Tekstvak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nl-NL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kstvak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vak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vak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vak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vak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kstvak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l-NL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nl-NL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72" name="Tekstvak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MA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Tekstvak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DI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Tekstvak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WO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Tekstvak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DO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Tekstvak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VR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Tekstvak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ZO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Tekstvak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900" spc="-50" noProof="0" dirty="0" smtClean="0">
                <a:solidFill>
                  <a:schemeClr val="accent1"/>
                </a:solidFill>
              </a:rPr>
              <a:t>ZA</a:t>
            </a:r>
            <a:endParaRPr lang="nl-NL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nl-NL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l-NL" cap="all" spc="150" noProof="0" dirty="0" smtClean="0">
                <a:solidFill>
                  <a:schemeClr val="accent1"/>
                </a:solidFill>
              </a:rPr>
              <a:t>SEPTEMBER</a:t>
            </a:r>
            <a:endParaRPr lang="nl-NL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07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 dirty="0" smtClean="0"/>
              <a:t>Klik om titel toe te voegen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 smtClean="0"/>
              <a:t>Klik om tekst toe te voegen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5978B80-9931-4F0B-9366-991D505F6583}" type="datetime1">
              <a:rPr lang="nl-NL" noProof="0" smtClean="0"/>
              <a:t>22-6-2017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  <p:sp>
        <p:nvSpPr>
          <p:cNvPr id="7" name="Instructietekst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nl-NL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Notitie: </a:t>
            </a:r>
          </a:p>
          <a:p>
            <a:pPr rtl="0">
              <a:spcBef>
                <a:spcPts val="1200"/>
              </a:spcBef>
            </a:pPr>
            <a:r>
              <a:rPr lang="nl-NL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 kunt deze sjabloon afdrukken om te gebruiken als kalender aan de muur. U kunt ook de dia voor een bepaalde maand kopiëren om aan uw eigen presentatie toe te voegen.</a:t>
            </a:r>
            <a:endParaRPr lang="nl-NL" sz="1100" b="1" i="1" noProof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49" r:id="rId13"/>
    <p:sldLayoutId id="2147483672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afbeelding 3" descr="Meisje aan het sleeën" title="Voorbeeld van winterafbeelding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Tijdelijke aanduiding voor afbeelding 4" descr="Man en vier kinderen samen op een slee" title="Voorbeeld van winterafbeelding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63" name="Tijdelijke aanduiding voor tekst 262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4" name="Tijdelijke aanduiding voor tekst 26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5" name="Tijdelijke aanduiding voor tekst 26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6" name="Tijdelijke aanduiding voor tekst 265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7" name="Tijdelijke aanduiding voor tekst 266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9" name="Tijdelijke aanduiding voor tekst 26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8" name="Tijdelijke aanduiding voor tekst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nl-NL" spc="-90" dirty="0" smtClean="0"/>
              <a:t>Nieuwjaarsdag</a:t>
            </a:r>
            <a:endParaRPr lang="nl-NL" spc="-90" dirty="0"/>
          </a:p>
        </p:txBody>
      </p:sp>
      <p:sp>
        <p:nvSpPr>
          <p:cNvPr id="270" name="Tijdelijke aanduiding voor tekst 26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1" name="Tijdelijke aanduiding voor tekst 27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2" name="Tijdelijke aanduiding voor tekst 27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3" name="Tijdelijke aanduiding voor tekst 27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4" name="Tijdelijke aanduiding voor tekst 27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5" name="Tijdelijke aanduiding voor tekst 27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6" name="Tijdelijke aanduiding voor tekst 27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7" name="Tijdelijke aanduiding voor tekst 27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8" name="Tijdelijke aanduiding voor tekst 27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9" name="Tijdelijke aanduiding voor tekst 27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0" name="Tijdelijke aanduiding voor tekst 27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1" name="Tijdelijke aanduiding voor tekst 28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2" name="Tijdelijke aanduiding voor tekst 28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3" name="Tijdelijke aanduiding voor tekst 28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5" name="Tijdelijke aanduiding voor tekst 28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4" name="Tijdelijke aanduiding voor tekst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6" name="Tijdelijke aanduiding voor tekst 28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7" name="Tijdelijke aanduiding voor tekst 286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8" name="Tijdelijke aanduiding voor tekst 287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9" name="Tijdelijke aanduiding voor tekst 288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0" name="Tijdelijke aanduiding voor tekst 289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1" name="Tijdelijke aanduiding voor tekst 290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2" name="Tijdelijke aanduiding voor tekst 291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3" name="Tijdelijke aanduiding voor tekst 292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4" name="Tijdelijke aanduiding voor tekst 293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5" name="Tijdelijke aanduiding voor tekst 294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6" name="Tijdelijke aanduiding voor tekst 295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7" name="Tijdelijke aanduiding voor tekst 296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8" name="Tijdelijke aanduiding voor tekst 297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9" name="Tijdelijke aanduiding voor tekst 298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0" name="Tijdelijke aanduiding voor tekst 299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1" name="Tijdelijke aanduiding voor tekst 300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2" name="Tijdelijke aanduiding voor tekst 301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3" name="Tijdelijke aanduiding voor tekst 302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3" name="Tijdelijke aanduiding voor tekst 31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ijdelijke aanduiding voor afbeelding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ijdelijke aanduiding voor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50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ijdelijke aanduiding voor afbeelding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ijdelijke aanduiding voor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33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ijdelijke aanduiding voor afbeelding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ijdelijke aanduiding voor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95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Tijdelijke aanduiding voor afbeelding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Tijdelijke aanduiding voor tekst 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94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ijdelijke aanduiding voor tekst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9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ijdelijke aanduiding voor afbeelding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ijdelijke aanduiding voor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57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ijdelijke aanduiding voor afbeelding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ijdelijke aanduiding voor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82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ijdelijke aanduiding voor afbeelding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ijdelijke aanduiding voor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61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ijdelijke aanduiding voor afbeelding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ijdelijke aanduiding voor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40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ijdelijke aanduiding voor afbeelding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ijdelijke aanduiding voor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56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ijdelijke aanduiding voor afbeelding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ijdelijke aanduiding voor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0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zinskalender 201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photo calendar (Mon-Sun).potx" id="{11A3144A-9316-4B4B-AF86-6BC2835E80F5}" vid="{C9165F3E-C405-460C-B154-EDE443043133}"/>
    </a:ext>
  </a:extLst>
</a:theme>
</file>

<file path=ppt/theme/theme2.xml><?xml version="1.0" encoding="utf-8"?>
<a:theme xmlns:a="http://schemas.openxmlformats.org/drawingml/2006/main" name="Office-them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13</Words>
  <Application>Microsoft Office PowerPoint</Application>
  <PresentationFormat>Diavoorstelling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Euphemia</vt:lpstr>
      <vt:lpstr>Gezinskalender 2014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2015-06-11T18:06:06Z</dcterms:created>
  <dcterms:modified xsi:type="dcterms:W3CDTF">2017-06-21T19:08:13Z</dcterms:modified>
</cp:coreProperties>
</file>