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nl-nl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33" d="100"/>
          <a:sy n="133" d="100"/>
        </p:scale>
        <p:origin x="1758" y="13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15-2-2017</a:t>
            </a:r>
            <a:endParaRPr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15-2-2017</a:t>
            </a:r>
            <a:endParaRPr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 om de tekststijlen van het model te bewerken</a:t>
            </a:r>
          </a:p>
          <a:p>
            <a:pPr lvl="1" rtl="0"/>
            <a:r>
              <a:t>Tweede niveau</a:t>
            </a:r>
          </a:p>
          <a:p>
            <a:pPr lvl="2" rtl="0"/>
            <a:r>
              <a:t>Derde niveau</a:t>
            </a:r>
          </a:p>
          <a:p>
            <a:pPr lvl="3" rtl="0"/>
            <a:r>
              <a:t>Vierde niveau</a:t>
            </a:r>
          </a:p>
          <a:p>
            <a:pPr lvl="4" rtl="0"/>
            <a:r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" dirty="0"/>
              <a:t>[Voer hier naam onderwijsinstelling in]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nl" dirty="0"/>
              <a:t>Type certificaat</a:t>
            </a:r>
          </a:p>
        </p:txBody>
      </p:sp>
      <p:sp>
        <p:nvSpPr>
          <p:cNvPr id="20" name="Tijdelijke aanduiding voor tekst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[Plaats hier tekst, zoals 'erkenning van de bijdrage van']</a:t>
            </a:r>
          </a:p>
        </p:txBody>
      </p:sp>
      <p:sp>
        <p:nvSpPr>
          <p:cNvPr id="11" name="Subtitel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>
            <a:noAutofit/>
          </a:bodyPr>
          <a:lstStyle>
            <a:lvl1pPr marL="0" indent="0" algn="ctr">
              <a:buNone/>
              <a:defRPr lang="en-US" sz="40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nl" dirty="0"/>
              <a:t>Voeg hier de naam van de student toe</a:t>
            </a:r>
          </a:p>
        </p:txBody>
      </p:sp>
      <p:sp>
        <p:nvSpPr>
          <p:cNvPr id="21" name="Tijdelijke aanduiding voor tekst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[Beschrijf hier de bijdrage / reden voor certificaat]</a:t>
            </a:r>
          </a:p>
        </p:txBody>
      </p:sp>
      <p:cxnSp>
        <p:nvCxnSpPr>
          <p:cNvPr id="24" name="Rechte verbindingslijn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ijdelijke aanduiding vo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Naam/titel van presentator</a:t>
            </a:r>
          </a:p>
        </p:txBody>
      </p:sp>
      <p:sp>
        <p:nvSpPr>
          <p:cNvPr id="13" name="Tijdelijke aanduiding voor tekst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noProof="0"/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ijdelijke aanduiding voor tekst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nl" dirty="0"/>
              <a:t>Datum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chtergrond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grond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kader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jongen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Vrije vorm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Vrije vorm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Vrije vorm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Vrije vorm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Vrije vorm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Vrije vorm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Vrije vorm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Vrije vorm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Vrije vorm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Vrije vorm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Vrije vorm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Vrije vorm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Vrije vorm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Vrije vorm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Vrije vorm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Vrije vorm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Vrije vorm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Vrije vorm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Vrije vorm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Vrije vorm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Vrije vorm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Vrije vorm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Vrije vorm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Vrije vorm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meisje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Vrije vorm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Vrije vorm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Vrije vorm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Vrije vorm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Vrije vorm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Vrije vorm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Vrije vorm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Vrije vorm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Vrije vorm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Vrije vorm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Vrije vorm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Vrije vorm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Vrije vorm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Vrije vorm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Vrije vorm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Vrije vorm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Vrije vorm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Vrije vorm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Vrije vorm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Vrije vorm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Vrije vorm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Vrije vorm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Vrije vorm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Vrije vorm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Vrije vorm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Vrije vorm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Vrije vorm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Vrije vorm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5BA9AD65-2ABE-4CF9-B7A5-DC266A3D335C}" type="datetime1">
              <a:rPr lang="nl-NL" smtClean="0"/>
              <a:pPr/>
              <a:t>3-5-2018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tekst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nl"/>
              <a:t>Naam van de school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"/>
              <a:t>Certificaat</a:t>
            </a:r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nl"/>
              <a:t>Erkenning van de bijdrage van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"/>
              <a:t>Naam van de student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nl"/>
              <a:t>voor goed burgerschap</a:t>
            </a: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nl"/>
              <a:t>Naam/titel van presentator</a:t>
            </a:r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fld id="{E42A1124-CA41-44A1-802C-063E474D7B48}" type="datetime4">
              <a:rPr lang="nl-NL" smtClean="0"/>
              <a:t>3 mei 2018</a:t>
            </a:fld>
            <a:endParaRPr lang="en-US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nl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at basisschool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</Words>
  <Application>Microsoft Office PowerPoint</Application>
  <PresentationFormat>Aangepast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Georgia</vt:lpstr>
      <vt:lpstr>Certificaat basisschool</vt:lpstr>
      <vt:lpstr>Certificaat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Certificaat</dc:title>
  <dc:creator/>
  <cp:lastModifiedBy>Microsoft</cp:lastModifiedBy>
  <cp:revision>1</cp:revision>
  <dcterms:created xsi:type="dcterms:W3CDTF">2017-02-15T11:25:20Z</dcterms:created>
  <dcterms:modified xsi:type="dcterms:W3CDTF">2018-05-03T08:08:42Z</dcterms:modified>
</cp:coreProperties>
</file>