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57" autoAdjust="0"/>
    <p:restoredTop sz="94660"/>
  </p:normalViewPr>
  <p:slideViewPr>
    <p:cSldViewPr>
      <p:cViewPr varScale="1">
        <p:scale>
          <a:sx n="98" d="100"/>
          <a:sy n="98" d="100"/>
        </p:scale>
        <p:origin x="96" y="474"/>
      </p:cViewPr>
      <p:guideLst/>
    </p:cSldViewPr>
  </p:slideViewPr>
  <p:notesTextViewPr>
    <p:cViewPr>
      <p:scale>
        <a:sx n="1" d="1"/>
        <a:sy n="1" d="1"/>
      </p:scale>
      <p:origin x="0" y="0"/>
    </p:cViewPr>
  </p:notesTextViewPr>
  <p:notesViewPr>
    <p:cSldViewPr showGuides="1">
      <p:cViewPr varScale="1">
        <p:scale>
          <a:sx n="88" d="100"/>
          <a:sy n="88" d="100"/>
        </p:scale>
        <p:origin x="288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werkblad.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Reeks 1</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Categorie 1</c:v>
                </c:pt>
                <c:pt idx="1">
                  <c:v>Categorie 2</c:v>
                </c:pt>
                <c:pt idx="2">
                  <c:v>Categorie 3</c:v>
                </c:pt>
                <c:pt idx="3">
                  <c:v>Categorie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FB3-4554-93AE-E98D7EC5DAB9}"/>
            </c:ext>
          </c:extLst>
        </c:ser>
        <c:ser>
          <c:idx val="1"/>
          <c:order val="1"/>
          <c:tx>
            <c:strRef>
              <c:f>Sheet1!$C$1</c:f>
              <c:strCache>
                <c:ptCount val="1"/>
                <c:pt idx="0">
                  <c:v>Reeks 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Categorie 1</c:v>
                </c:pt>
                <c:pt idx="1">
                  <c:v>Categorie 2</c:v>
                </c:pt>
                <c:pt idx="2">
                  <c:v>Categorie 3</c:v>
                </c:pt>
                <c:pt idx="3">
                  <c:v>Categorie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FB3-4554-93AE-E98D7EC5DAB9}"/>
            </c:ext>
          </c:extLst>
        </c:ser>
        <c:ser>
          <c:idx val="2"/>
          <c:order val="2"/>
          <c:tx>
            <c:strRef>
              <c:f>Sheet1!$D$1</c:f>
              <c:strCache>
                <c:ptCount val="1"/>
                <c:pt idx="0">
                  <c:v>Reeks 3</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Categorie 1</c:v>
                </c:pt>
                <c:pt idx="1">
                  <c:v>Categorie 2</c:v>
                </c:pt>
                <c:pt idx="2">
                  <c:v>Categorie 3</c:v>
                </c:pt>
                <c:pt idx="3">
                  <c:v>Categorie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FB3-4554-93AE-E98D7EC5DAB9}"/>
            </c:ext>
          </c:extLst>
        </c:ser>
        <c:dLbls>
          <c:showLegendKey val="0"/>
          <c:showVal val="1"/>
          <c:showCatName val="0"/>
          <c:showSerName val="0"/>
          <c:showPercent val="0"/>
          <c:showBubbleSize val="0"/>
        </c:dLbls>
        <c:gapWidth val="150"/>
        <c:overlap val="-25"/>
        <c:axId val="213527800"/>
        <c:axId val="218219840"/>
      </c:barChart>
      <c:catAx>
        <c:axId val="213527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218219840"/>
        <c:crosses val="autoZero"/>
        <c:auto val="1"/>
        <c:lblAlgn val="ctr"/>
        <c:lblOffset val="100"/>
        <c:noMultiLvlLbl val="0"/>
      </c:catAx>
      <c:valAx>
        <c:axId val="218219840"/>
        <c:scaling>
          <c:orientation val="minMax"/>
        </c:scaling>
        <c:delete val="1"/>
        <c:axPos val="l"/>
        <c:numFmt formatCode="General" sourceLinked="1"/>
        <c:majorTickMark val="none"/>
        <c:minorTickMark val="none"/>
        <c:tickLblPos val="nextTo"/>
        <c:crossAx val="21352780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FB202A-8611-4DDC-831D-D12EB67B6CF7}" type="doc">
      <dgm:prSet loTypeId="urn:microsoft.com/office/officeart/2005/8/layout/process4" loCatId="process" qsTypeId="urn:microsoft.com/office/officeart/2005/8/quickstyle/simple4" qsCatId="simple" csTypeId="urn:microsoft.com/office/officeart/2005/8/colors/accent1_1" csCatId="accent1" phldr="1"/>
      <dgm:spPr/>
      <dgm:t>
        <a:bodyPr rtlCol="0"/>
        <a:lstStyle/>
        <a:p>
          <a:pPr rtl="0"/>
          <a:endParaRPr lang="en-US"/>
        </a:p>
      </dgm:t>
    </dgm:pt>
    <dgm:pt modelId="{11888A7B-1E89-45E6-84F4-EF92B26189CD}">
      <dgm:prSet phldrT="[Text]"/>
      <dgm:spPr/>
      <dgm:t>
        <a:bodyPr rtlCol="0"/>
        <a:lstStyle/>
        <a:p>
          <a:pPr rtl="0"/>
          <a:r>
            <a:rPr lang="nl"/>
            <a:t>Titel stap 1</a:t>
          </a:r>
        </a:p>
      </dgm:t>
      <dgm:extLst>
        <a:ext uri="{E40237B7-FDA0-4F09-8148-C483321AD2D9}">
          <dgm14:cNvPr xmlns:dgm14="http://schemas.microsoft.com/office/drawing/2010/diagram" id="0" name="" title="Step 1 title"/>
        </a:ext>
      </dgm:extLst>
    </dgm:pt>
    <dgm:pt modelId="{6043087E-917B-44BC-97F8-41385FD50DC3}" type="parTrans" cxnId="{5376348D-4465-4E2E-9DB8-EA1F5276717B}">
      <dgm:prSet/>
      <dgm:spPr/>
      <dgm:t>
        <a:bodyPr rtlCol="0"/>
        <a:lstStyle/>
        <a:p>
          <a:pPr rtl="0"/>
          <a:endParaRPr lang="en-US"/>
        </a:p>
      </dgm:t>
    </dgm:pt>
    <dgm:pt modelId="{438F37F5-E676-4BB5-A241-95D895E1B43F}" type="sibTrans" cxnId="{5376348D-4465-4E2E-9DB8-EA1F5276717B}">
      <dgm:prSet/>
      <dgm:spPr/>
      <dgm:t>
        <a:bodyPr rtlCol="0"/>
        <a:lstStyle/>
        <a:p>
          <a:pPr rtl="0"/>
          <a:endParaRPr lang="en-US"/>
        </a:p>
      </dgm:t>
    </dgm:pt>
    <dgm:pt modelId="{712EDDD5-F1C9-457B-A81D-F94868058B44}">
      <dgm:prSet phldrT="[Text]"/>
      <dgm:spPr/>
      <dgm:t>
        <a:bodyPr rtlCol="0"/>
        <a:lstStyle/>
        <a:p>
          <a:pPr rtl="0"/>
          <a:r>
            <a:rPr lang="nl"/>
            <a:t>Titel stap 2</a:t>
          </a:r>
        </a:p>
      </dgm:t>
      <dgm:extLst>
        <a:ext uri="{E40237B7-FDA0-4F09-8148-C483321AD2D9}">
          <dgm14:cNvPr xmlns:dgm14="http://schemas.microsoft.com/office/drawing/2010/diagram" id="0" name="" title="Step 2 title"/>
        </a:ext>
      </dgm:extLst>
    </dgm:pt>
    <dgm:pt modelId="{5E2CC1CB-7E12-4298-9BE5-B8F6683E4161}" type="parTrans" cxnId="{392AE56A-6939-469F-BFEC-2DEEC6ABC100}">
      <dgm:prSet/>
      <dgm:spPr/>
      <dgm:t>
        <a:bodyPr rtlCol="0"/>
        <a:lstStyle/>
        <a:p>
          <a:pPr rtl="0"/>
          <a:endParaRPr lang="en-US"/>
        </a:p>
      </dgm:t>
    </dgm:pt>
    <dgm:pt modelId="{630DB5C2-135D-425B-B7D5-1F5FFE12BF3B}" type="sibTrans" cxnId="{392AE56A-6939-469F-BFEC-2DEEC6ABC100}">
      <dgm:prSet/>
      <dgm:spPr/>
      <dgm:t>
        <a:bodyPr rtlCol="0"/>
        <a:lstStyle/>
        <a:p>
          <a:pPr rtl="0"/>
          <a:endParaRPr lang="en-US"/>
        </a:p>
      </dgm:t>
    </dgm:pt>
    <dgm:pt modelId="{356F6FEF-38C8-437A-8562-86A5ED3F5885}">
      <dgm:prSet phldrT="[Text]"/>
      <dgm:spPr/>
      <dgm:t>
        <a:bodyPr rtlCol="0"/>
        <a:lstStyle/>
        <a:p>
          <a:pPr rtl="0"/>
          <a:r>
            <a:rPr lang="nl"/>
            <a:t>Titel stap 3</a:t>
          </a:r>
        </a:p>
      </dgm:t>
      <dgm:extLst>
        <a:ext uri="{E40237B7-FDA0-4F09-8148-C483321AD2D9}">
          <dgm14:cNvPr xmlns:dgm14="http://schemas.microsoft.com/office/drawing/2010/diagram" id="0" name="" title="Step 3 title"/>
        </a:ext>
      </dgm:extLst>
    </dgm:pt>
    <dgm:pt modelId="{BD9B34C9-939F-47F5-A040-1B30C9EEA310}" type="parTrans" cxnId="{8247D1A2-555D-4B39-B44D-5F2B5AE64242}">
      <dgm:prSet/>
      <dgm:spPr/>
      <dgm:t>
        <a:bodyPr rtlCol="0"/>
        <a:lstStyle/>
        <a:p>
          <a:pPr rtl="0"/>
          <a:endParaRPr lang="en-US"/>
        </a:p>
      </dgm:t>
    </dgm:pt>
    <dgm:pt modelId="{665399A3-A410-4656-8F7E-3FAB641DE891}" type="sibTrans" cxnId="{8247D1A2-555D-4B39-B44D-5F2B5AE64242}">
      <dgm:prSet/>
      <dgm:spPr/>
      <dgm:t>
        <a:bodyPr rtlCol="0"/>
        <a:lstStyle/>
        <a:p>
          <a:pPr rtl="0"/>
          <a:endParaRPr lang="en-US"/>
        </a:p>
      </dgm:t>
    </dgm:pt>
    <dgm:pt modelId="{640CA9BD-09C1-4472-8DAC-0F150EC5E678}">
      <dgm:prSet phldrT="[Text]"/>
      <dgm:spPr/>
      <dgm:t>
        <a:bodyPr rtlCol="0"/>
        <a:lstStyle/>
        <a:p>
          <a:pPr rtl="0"/>
          <a:r>
            <a:rPr lang="nl"/>
            <a:t>Titel stap 4</a:t>
          </a:r>
        </a:p>
      </dgm:t>
      <dgm:extLst>
        <a:ext uri="{E40237B7-FDA0-4F09-8148-C483321AD2D9}">
          <dgm14:cNvPr xmlns:dgm14="http://schemas.microsoft.com/office/drawing/2010/diagram" id="0" name="" title="Step 4 title"/>
        </a:ext>
      </dgm:extLst>
    </dgm:pt>
    <dgm:pt modelId="{90609DF7-843B-4BEF-A3B5-89270E6B0951}" type="parTrans" cxnId="{957C551D-31A8-4286-A3AE-C5928DB663CE}">
      <dgm:prSet/>
      <dgm:spPr/>
      <dgm:t>
        <a:bodyPr rtlCol="0"/>
        <a:lstStyle/>
        <a:p>
          <a:pPr rtl="0"/>
          <a:endParaRPr lang="en-US"/>
        </a:p>
      </dgm:t>
    </dgm:pt>
    <dgm:pt modelId="{67B503AA-82FD-4AA4-8357-3D8B59D6160B}" type="sibTrans" cxnId="{957C551D-31A8-4286-A3AE-C5928DB663CE}">
      <dgm:prSet/>
      <dgm:spPr/>
      <dgm:t>
        <a:bodyPr rtlCol="0"/>
        <a:lstStyle/>
        <a:p>
          <a:pPr rtl="0"/>
          <a:endParaRPr lang="en-US"/>
        </a:p>
      </dgm:t>
    </dgm:pt>
    <dgm:pt modelId="{812F39FC-2D1E-4DD1-A1A6-C7F9287A4AAB}" type="pres">
      <dgm:prSet presAssocID="{2EFB202A-8611-4DDC-831D-D12EB67B6CF7}" presName="Name0" presStyleCnt="0">
        <dgm:presLayoutVars>
          <dgm:dir/>
          <dgm:animLvl val="lvl"/>
          <dgm:resizeHandles val="exact"/>
        </dgm:presLayoutVars>
      </dgm:prSet>
      <dgm:spPr/>
      <dgm:t>
        <a:bodyPr/>
        <a:lstStyle/>
        <a:p>
          <a:endParaRPr lang="nl-NL"/>
        </a:p>
      </dgm:t>
    </dgm:pt>
    <dgm:pt modelId="{C1682CE3-81F4-4BEA-B13D-10C7017D8387}" type="pres">
      <dgm:prSet presAssocID="{640CA9BD-09C1-4472-8DAC-0F150EC5E678}" presName="boxAndChildren" presStyleCnt="0"/>
      <dgm:spPr/>
    </dgm:pt>
    <dgm:pt modelId="{325B9957-E809-4285-A870-20AA1AEAA8D7}" type="pres">
      <dgm:prSet presAssocID="{640CA9BD-09C1-4472-8DAC-0F150EC5E678}" presName="parentTextBox" presStyleLbl="node1" presStyleIdx="0" presStyleCnt="4"/>
      <dgm:spPr/>
      <dgm:t>
        <a:bodyPr/>
        <a:lstStyle/>
        <a:p>
          <a:endParaRPr lang="nl-NL"/>
        </a:p>
      </dgm:t>
    </dgm:pt>
    <dgm:pt modelId="{2AB5853F-AA77-4431-82DF-105CEB2E1424}" type="pres">
      <dgm:prSet presAssocID="{665399A3-A410-4656-8F7E-3FAB641DE891}" presName="sp" presStyleCnt="0"/>
      <dgm:spPr/>
    </dgm:pt>
    <dgm:pt modelId="{EC667030-4855-4843-9717-7DF08446AEB5}" type="pres">
      <dgm:prSet presAssocID="{356F6FEF-38C8-437A-8562-86A5ED3F5885}" presName="arrowAndChildren" presStyleCnt="0"/>
      <dgm:spPr/>
    </dgm:pt>
    <dgm:pt modelId="{C830B7C4-5210-41AC-A88B-BECF7607C1E5}" type="pres">
      <dgm:prSet presAssocID="{356F6FEF-38C8-437A-8562-86A5ED3F5885}" presName="parentTextArrow" presStyleLbl="node1" presStyleIdx="1" presStyleCnt="4"/>
      <dgm:spPr/>
      <dgm:t>
        <a:bodyPr/>
        <a:lstStyle/>
        <a:p>
          <a:endParaRPr lang="nl-NL"/>
        </a:p>
      </dgm:t>
    </dgm:pt>
    <dgm:pt modelId="{7FB80134-CA62-4591-A6BE-C119FEAC14B6}" type="pres">
      <dgm:prSet presAssocID="{630DB5C2-135D-425B-B7D5-1F5FFE12BF3B}" presName="sp" presStyleCnt="0"/>
      <dgm:spPr/>
    </dgm:pt>
    <dgm:pt modelId="{C4866045-B43B-429F-851C-E58098BA6DB8}" type="pres">
      <dgm:prSet presAssocID="{712EDDD5-F1C9-457B-A81D-F94868058B44}" presName="arrowAndChildren" presStyleCnt="0"/>
      <dgm:spPr/>
    </dgm:pt>
    <dgm:pt modelId="{D5473CBC-EEC3-408A-B4A6-07882F253A8B}" type="pres">
      <dgm:prSet presAssocID="{712EDDD5-F1C9-457B-A81D-F94868058B44}" presName="parentTextArrow" presStyleLbl="node1" presStyleIdx="2" presStyleCnt="4"/>
      <dgm:spPr/>
      <dgm:t>
        <a:bodyPr/>
        <a:lstStyle/>
        <a:p>
          <a:endParaRPr lang="nl-NL"/>
        </a:p>
      </dgm:t>
    </dgm:pt>
    <dgm:pt modelId="{FE4F3FD3-FEDA-44E5-9944-1FF6BBD0F9E2}" type="pres">
      <dgm:prSet presAssocID="{438F37F5-E676-4BB5-A241-95D895E1B43F}" presName="sp" presStyleCnt="0"/>
      <dgm:spPr/>
    </dgm:pt>
    <dgm:pt modelId="{1C274FFF-1754-4900-887F-DFF5156E0B8D}" type="pres">
      <dgm:prSet presAssocID="{11888A7B-1E89-45E6-84F4-EF92B26189CD}" presName="arrowAndChildren" presStyleCnt="0"/>
      <dgm:spPr/>
    </dgm:pt>
    <dgm:pt modelId="{32FA43B7-34B4-4881-9A79-E3EDEC9D4CBF}" type="pres">
      <dgm:prSet presAssocID="{11888A7B-1E89-45E6-84F4-EF92B26189CD}" presName="parentTextArrow" presStyleLbl="node1" presStyleIdx="3" presStyleCnt="4"/>
      <dgm:spPr/>
      <dgm:t>
        <a:bodyPr/>
        <a:lstStyle/>
        <a:p>
          <a:endParaRPr lang="nl-NL"/>
        </a:p>
      </dgm:t>
    </dgm:pt>
  </dgm:ptLst>
  <dgm:cxnLst>
    <dgm:cxn modelId="{957C551D-31A8-4286-A3AE-C5928DB663CE}" srcId="{2EFB202A-8611-4DDC-831D-D12EB67B6CF7}" destId="{640CA9BD-09C1-4472-8DAC-0F150EC5E678}" srcOrd="3" destOrd="0" parTransId="{90609DF7-843B-4BEF-A3B5-89270E6B0951}" sibTransId="{67B503AA-82FD-4AA4-8357-3D8B59D6160B}"/>
    <dgm:cxn modelId="{4D111F6B-0B5C-40A7-BA86-973E36B2D8F2}" type="presOf" srcId="{712EDDD5-F1C9-457B-A81D-F94868058B44}" destId="{D5473CBC-EEC3-408A-B4A6-07882F253A8B}" srcOrd="0" destOrd="0" presId="urn:microsoft.com/office/officeart/2005/8/layout/process4"/>
    <dgm:cxn modelId="{AAE8F060-3E29-4C68-9A74-089916E04D67}" type="presOf" srcId="{356F6FEF-38C8-437A-8562-86A5ED3F5885}" destId="{C830B7C4-5210-41AC-A88B-BECF7607C1E5}" srcOrd="0" destOrd="0" presId="urn:microsoft.com/office/officeart/2005/8/layout/process4"/>
    <dgm:cxn modelId="{B2E3875C-D3F8-41A4-A6EA-DD49F61576A0}" type="presOf" srcId="{11888A7B-1E89-45E6-84F4-EF92B26189CD}" destId="{32FA43B7-34B4-4881-9A79-E3EDEC9D4CBF}" srcOrd="0" destOrd="0" presId="urn:microsoft.com/office/officeart/2005/8/layout/process4"/>
    <dgm:cxn modelId="{8247D1A2-555D-4B39-B44D-5F2B5AE64242}" srcId="{2EFB202A-8611-4DDC-831D-D12EB67B6CF7}" destId="{356F6FEF-38C8-437A-8562-86A5ED3F5885}" srcOrd="2" destOrd="0" parTransId="{BD9B34C9-939F-47F5-A040-1B30C9EEA310}" sibTransId="{665399A3-A410-4656-8F7E-3FAB641DE891}"/>
    <dgm:cxn modelId="{79EE9E02-BFF5-41D3-86F8-33470970BFCE}" type="presOf" srcId="{2EFB202A-8611-4DDC-831D-D12EB67B6CF7}" destId="{812F39FC-2D1E-4DD1-A1A6-C7F9287A4AAB}" srcOrd="0" destOrd="0" presId="urn:microsoft.com/office/officeart/2005/8/layout/process4"/>
    <dgm:cxn modelId="{392AE56A-6939-469F-BFEC-2DEEC6ABC100}" srcId="{2EFB202A-8611-4DDC-831D-D12EB67B6CF7}" destId="{712EDDD5-F1C9-457B-A81D-F94868058B44}" srcOrd="1" destOrd="0" parTransId="{5E2CC1CB-7E12-4298-9BE5-B8F6683E4161}" sibTransId="{630DB5C2-135D-425B-B7D5-1F5FFE12BF3B}"/>
    <dgm:cxn modelId="{5376348D-4465-4E2E-9DB8-EA1F5276717B}" srcId="{2EFB202A-8611-4DDC-831D-D12EB67B6CF7}" destId="{11888A7B-1E89-45E6-84F4-EF92B26189CD}" srcOrd="0" destOrd="0" parTransId="{6043087E-917B-44BC-97F8-41385FD50DC3}" sibTransId="{438F37F5-E676-4BB5-A241-95D895E1B43F}"/>
    <dgm:cxn modelId="{67067571-6170-41AF-87A3-FB3B609D9CEA}" type="presOf" srcId="{640CA9BD-09C1-4472-8DAC-0F150EC5E678}" destId="{325B9957-E809-4285-A870-20AA1AEAA8D7}" srcOrd="0" destOrd="0" presId="urn:microsoft.com/office/officeart/2005/8/layout/process4"/>
    <dgm:cxn modelId="{5678914C-8F14-4F79-9116-C33CBC8B70E7}" type="presParOf" srcId="{812F39FC-2D1E-4DD1-A1A6-C7F9287A4AAB}" destId="{C1682CE3-81F4-4BEA-B13D-10C7017D8387}" srcOrd="0" destOrd="0" presId="urn:microsoft.com/office/officeart/2005/8/layout/process4"/>
    <dgm:cxn modelId="{B75DEEE2-790E-400B-832F-7C2526EFEEFC}" type="presParOf" srcId="{C1682CE3-81F4-4BEA-B13D-10C7017D8387}" destId="{325B9957-E809-4285-A870-20AA1AEAA8D7}" srcOrd="0" destOrd="0" presId="urn:microsoft.com/office/officeart/2005/8/layout/process4"/>
    <dgm:cxn modelId="{6FA0FB88-FED5-4DA9-8FB7-49F6DEA20B1D}" type="presParOf" srcId="{812F39FC-2D1E-4DD1-A1A6-C7F9287A4AAB}" destId="{2AB5853F-AA77-4431-82DF-105CEB2E1424}" srcOrd="1" destOrd="0" presId="urn:microsoft.com/office/officeart/2005/8/layout/process4"/>
    <dgm:cxn modelId="{52F7A226-0BC5-4418-B1BB-E2FD5547F031}" type="presParOf" srcId="{812F39FC-2D1E-4DD1-A1A6-C7F9287A4AAB}" destId="{EC667030-4855-4843-9717-7DF08446AEB5}" srcOrd="2" destOrd="0" presId="urn:microsoft.com/office/officeart/2005/8/layout/process4"/>
    <dgm:cxn modelId="{B3DA9F18-ADDC-4C31-BFC3-7AFA3D398C18}" type="presParOf" srcId="{EC667030-4855-4843-9717-7DF08446AEB5}" destId="{C830B7C4-5210-41AC-A88B-BECF7607C1E5}" srcOrd="0" destOrd="0" presId="urn:microsoft.com/office/officeart/2005/8/layout/process4"/>
    <dgm:cxn modelId="{6D5A561E-9AED-4BD0-B61C-B210C294197C}" type="presParOf" srcId="{812F39FC-2D1E-4DD1-A1A6-C7F9287A4AAB}" destId="{7FB80134-CA62-4591-A6BE-C119FEAC14B6}" srcOrd="3" destOrd="0" presId="urn:microsoft.com/office/officeart/2005/8/layout/process4"/>
    <dgm:cxn modelId="{8AA3D574-35B2-4F26-9753-43647056D5BB}" type="presParOf" srcId="{812F39FC-2D1E-4DD1-A1A6-C7F9287A4AAB}" destId="{C4866045-B43B-429F-851C-E58098BA6DB8}" srcOrd="4" destOrd="0" presId="urn:microsoft.com/office/officeart/2005/8/layout/process4"/>
    <dgm:cxn modelId="{8142E2F1-4232-4A86-BD16-A2EE21EFADF1}" type="presParOf" srcId="{C4866045-B43B-429F-851C-E58098BA6DB8}" destId="{D5473CBC-EEC3-408A-B4A6-07882F253A8B}" srcOrd="0" destOrd="0" presId="urn:microsoft.com/office/officeart/2005/8/layout/process4"/>
    <dgm:cxn modelId="{F78D174D-E461-4213-AEEB-72932703ABFC}" type="presParOf" srcId="{812F39FC-2D1E-4DD1-A1A6-C7F9287A4AAB}" destId="{FE4F3FD3-FEDA-44E5-9944-1FF6BBD0F9E2}" srcOrd="5" destOrd="0" presId="urn:microsoft.com/office/officeart/2005/8/layout/process4"/>
    <dgm:cxn modelId="{D11F7181-D05C-4ACC-A34B-6E9511FBE167}" type="presParOf" srcId="{812F39FC-2D1E-4DD1-A1A6-C7F9287A4AAB}" destId="{1C274FFF-1754-4900-887F-DFF5156E0B8D}" srcOrd="6" destOrd="0" presId="urn:microsoft.com/office/officeart/2005/8/layout/process4"/>
    <dgm:cxn modelId="{36469A82-1901-415F-8126-6D77E61422EC}" type="presParOf" srcId="{1C274FFF-1754-4900-887F-DFF5156E0B8D}" destId="{32FA43B7-34B4-4881-9A79-E3EDEC9D4CB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5B9957-E809-4285-A870-20AA1AEAA8D7}">
      <dsp:nvSpPr>
        <dsp:cNvPr id="0" name=""/>
        <dsp:cNvSpPr/>
      </dsp:nvSpPr>
      <dsp:spPr>
        <a:xfrm>
          <a:off x="0" y="3569039"/>
          <a:ext cx="5029199" cy="780818"/>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rtlCol="0" anchor="ctr" anchorCtr="0">
          <a:noAutofit/>
        </a:bodyPr>
        <a:lstStyle/>
        <a:p>
          <a:pPr lvl="0" algn="ctr" defTabSz="1200150" rtl="0">
            <a:lnSpc>
              <a:spcPct val="90000"/>
            </a:lnSpc>
            <a:spcBef>
              <a:spcPct val="0"/>
            </a:spcBef>
            <a:spcAft>
              <a:spcPct val="35000"/>
            </a:spcAft>
          </a:pPr>
          <a:r>
            <a:rPr lang="nl" sz="2700" kern="1200"/>
            <a:t>Titel stap 4</a:t>
          </a:r>
        </a:p>
      </dsp:txBody>
      <dsp:txXfrm>
        <a:off x="0" y="3569039"/>
        <a:ext cx="5029199" cy="780818"/>
      </dsp:txXfrm>
    </dsp:sp>
    <dsp:sp modelId="{C830B7C4-5210-41AC-A88B-BECF7607C1E5}">
      <dsp:nvSpPr>
        <dsp:cNvPr id="0" name=""/>
        <dsp:cNvSpPr/>
      </dsp:nvSpPr>
      <dsp:spPr>
        <a:xfrm rot="10800000">
          <a:off x="0" y="2379853"/>
          <a:ext cx="5029199" cy="1200899"/>
        </a:xfrm>
        <a:prstGeom prst="upArrowCallou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rtlCol="0" anchor="ctr" anchorCtr="0">
          <a:noAutofit/>
        </a:bodyPr>
        <a:lstStyle/>
        <a:p>
          <a:pPr lvl="0" algn="ctr" defTabSz="1200150" rtl="0">
            <a:lnSpc>
              <a:spcPct val="90000"/>
            </a:lnSpc>
            <a:spcBef>
              <a:spcPct val="0"/>
            </a:spcBef>
            <a:spcAft>
              <a:spcPct val="35000"/>
            </a:spcAft>
          </a:pPr>
          <a:r>
            <a:rPr lang="nl" sz="2700" kern="1200"/>
            <a:t>Titel stap 3</a:t>
          </a:r>
        </a:p>
      </dsp:txBody>
      <dsp:txXfrm rot="10800000">
        <a:off x="0" y="2379853"/>
        <a:ext cx="5029199" cy="780308"/>
      </dsp:txXfrm>
    </dsp:sp>
    <dsp:sp modelId="{D5473CBC-EEC3-408A-B4A6-07882F253A8B}">
      <dsp:nvSpPr>
        <dsp:cNvPr id="0" name=""/>
        <dsp:cNvSpPr/>
      </dsp:nvSpPr>
      <dsp:spPr>
        <a:xfrm rot="10800000">
          <a:off x="0" y="1190666"/>
          <a:ext cx="5029199" cy="1200899"/>
        </a:xfrm>
        <a:prstGeom prst="upArrowCallou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rtlCol="0" anchor="ctr" anchorCtr="0">
          <a:noAutofit/>
        </a:bodyPr>
        <a:lstStyle/>
        <a:p>
          <a:pPr lvl="0" algn="ctr" defTabSz="1200150" rtl="0">
            <a:lnSpc>
              <a:spcPct val="90000"/>
            </a:lnSpc>
            <a:spcBef>
              <a:spcPct val="0"/>
            </a:spcBef>
            <a:spcAft>
              <a:spcPct val="35000"/>
            </a:spcAft>
          </a:pPr>
          <a:r>
            <a:rPr lang="nl" sz="2700" kern="1200"/>
            <a:t>Titel stap 2</a:t>
          </a:r>
        </a:p>
      </dsp:txBody>
      <dsp:txXfrm rot="10800000">
        <a:off x="0" y="1190666"/>
        <a:ext cx="5029199" cy="780308"/>
      </dsp:txXfrm>
    </dsp:sp>
    <dsp:sp modelId="{32FA43B7-34B4-4881-9A79-E3EDEC9D4CBF}">
      <dsp:nvSpPr>
        <dsp:cNvPr id="0" name=""/>
        <dsp:cNvSpPr/>
      </dsp:nvSpPr>
      <dsp:spPr>
        <a:xfrm rot="10800000">
          <a:off x="0" y="1479"/>
          <a:ext cx="5029199" cy="1200899"/>
        </a:xfrm>
        <a:prstGeom prst="upArrowCallou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rtlCol="0" anchor="ctr" anchorCtr="0">
          <a:noAutofit/>
        </a:bodyPr>
        <a:lstStyle/>
        <a:p>
          <a:pPr lvl="0" algn="ctr" defTabSz="1200150" rtl="0">
            <a:lnSpc>
              <a:spcPct val="90000"/>
            </a:lnSpc>
            <a:spcBef>
              <a:spcPct val="0"/>
            </a:spcBef>
            <a:spcAft>
              <a:spcPct val="35000"/>
            </a:spcAft>
          </a:pPr>
          <a:r>
            <a:rPr lang="nl" sz="2700" kern="1200"/>
            <a:t>Titel stap 1</a:t>
          </a:r>
        </a:p>
      </dsp:txBody>
      <dsp:txXfrm rot="10800000">
        <a:off x="0" y="1479"/>
        <a:ext cx="5029199" cy="78030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454FDB9-2001-451F-8A55-FF4DF0BF673C}" type="datetime1">
              <a:rPr lang="nl-NL" smtClean="0"/>
              <a:t>12-5-2017</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B3C20D7-F8F1-4196-9585-26F31AFC85C9}" type="slidenum">
              <a:rPr lang="nl-NL" smtClean="0"/>
              <a:t>‹nr.›</a:t>
            </a:fld>
            <a:endParaRPr lang="nl-NL" dirty="0"/>
          </a:p>
        </p:txBody>
      </p:sp>
    </p:spTree>
    <p:extLst>
      <p:ext uri="{BB962C8B-B14F-4D97-AF65-F5344CB8AC3E}">
        <p14:creationId xmlns:p14="http://schemas.microsoft.com/office/powerpoint/2010/main" val="416816212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CE705EF-12F7-4F10-BC75-F0B495132004}" type="datetime1">
              <a:rPr lang="nl-NL" smtClean="0"/>
              <a:t>12-5-2017</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dirty="0" smtClean="0"/>
              <a:t>Klik om de tekststijlen van het model te bewerken</a:t>
            </a:r>
          </a:p>
          <a:p>
            <a:pPr lvl="1" rtl="0"/>
            <a:r>
              <a:rPr lang="nl-NL" dirty="0" smtClean="0"/>
              <a:t>Tweede niveau</a:t>
            </a:r>
          </a:p>
          <a:p>
            <a:pPr lvl="2" rtl="0"/>
            <a:r>
              <a:rPr lang="nl-NL" dirty="0" smtClean="0"/>
              <a:t>Derde niveau</a:t>
            </a:r>
          </a:p>
          <a:p>
            <a:pPr lvl="3" rtl="0"/>
            <a:r>
              <a:rPr lang="nl-NL" dirty="0" smtClean="0"/>
              <a:t>Vierde niveau</a:t>
            </a:r>
          </a:p>
          <a:p>
            <a:pPr lvl="4" rtl="0"/>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DAEC444-603B-4F09-9A06-5917518DD901}" type="slidenum">
              <a:rPr lang="nl-NL" smtClean="0"/>
              <a:t>‹nr.›</a:t>
            </a:fld>
            <a:endParaRPr lang="nl-NL" dirty="0"/>
          </a:p>
        </p:txBody>
      </p:sp>
    </p:spTree>
    <p:extLst>
      <p:ext uri="{BB962C8B-B14F-4D97-AF65-F5344CB8AC3E}">
        <p14:creationId xmlns:p14="http://schemas.microsoft.com/office/powerpoint/2010/main" val="87425511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10"/>
          </p:nvPr>
        </p:nvSpPr>
        <p:spPr/>
        <p:txBody>
          <a:bodyPr rtlCol="0"/>
          <a:lstStyle/>
          <a:p>
            <a:pPr rtl="0"/>
            <a:fld id="{8DAEC444-603B-4F09-9A06-5917518DD901}" type="slidenum">
              <a:rPr lang="nl-NL" smtClean="0"/>
              <a:t>1</a:t>
            </a:fld>
            <a:endParaRPr lang="nl-NL" dirty="0"/>
          </a:p>
        </p:txBody>
      </p:sp>
    </p:spTree>
    <p:extLst>
      <p:ext uri="{BB962C8B-B14F-4D97-AF65-F5344CB8AC3E}">
        <p14:creationId xmlns:p14="http://schemas.microsoft.com/office/powerpoint/2010/main" val="4039154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5" name="Tijdelijke aanduiding voor dianummer 3"/>
          <p:cNvSpPr>
            <a:spLocks noGrp="1"/>
          </p:cNvSpPr>
          <p:nvPr>
            <p:ph type="sldNum" sz="quarter" idx="11"/>
          </p:nvPr>
        </p:nvSpPr>
        <p:spPr/>
        <p:txBody>
          <a:bodyPr/>
          <a:lstStyle/>
          <a:p>
            <a:pPr rtl="0"/>
            <a:fld id="{8DAEC444-603B-4F09-9A06-5917518DD901}" type="slidenum">
              <a:rPr lang="nl-NL" smtClean="0"/>
              <a:t>10</a:t>
            </a:fld>
            <a:endParaRPr lang="nl-NL" dirty="0"/>
          </a:p>
        </p:txBody>
      </p:sp>
    </p:spTree>
    <p:extLst>
      <p:ext uri="{BB962C8B-B14F-4D97-AF65-F5344CB8AC3E}">
        <p14:creationId xmlns:p14="http://schemas.microsoft.com/office/powerpoint/2010/main" val="38828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5" name="Tijdelijke aanduiding voor dianummer 3"/>
          <p:cNvSpPr>
            <a:spLocks noGrp="1"/>
          </p:cNvSpPr>
          <p:nvPr>
            <p:ph type="sldNum" sz="quarter" idx="11"/>
          </p:nvPr>
        </p:nvSpPr>
        <p:spPr/>
        <p:txBody>
          <a:bodyPr/>
          <a:lstStyle/>
          <a:p>
            <a:pPr rtl="0"/>
            <a:fld id="{8DAEC444-603B-4F09-9A06-5917518DD901}" type="slidenum">
              <a:rPr lang="nl-NL" smtClean="0"/>
              <a:t>11</a:t>
            </a:fld>
            <a:endParaRPr lang="nl-NL" dirty="0"/>
          </a:p>
        </p:txBody>
      </p:sp>
    </p:spTree>
    <p:extLst>
      <p:ext uri="{BB962C8B-B14F-4D97-AF65-F5344CB8AC3E}">
        <p14:creationId xmlns:p14="http://schemas.microsoft.com/office/powerpoint/2010/main" val="3056429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5" name="Tijdelijke aanduiding voor dianummer 3"/>
          <p:cNvSpPr>
            <a:spLocks noGrp="1"/>
          </p:cNvSpPr>
          <p:nvPr>
            <p:ph type="sldNum" sz="quarter" idx="11"/>
          </p:nvPr>
        </p:nvSpPr>
        <p:spPr/>
        <p:txBody>
          <a:bodyPr/>
          <a:lstStyle/>
          <a:p>
            <a:pPr rtl="0"/>
            <a:fld id="{8DAEC444-603B-4F09-9A06-5917518DD901}" type="slidenum">
              <a:rPr lang="nl-NL" smtClean="0"/>
              <a:t>2</a:t>
            </a:fld>
            <a:endParaRPr lang="nl-NL" dirty="0"/>
          </a:p>
        </p:txBody>
      </p:sp>
    </p:spTree>
    <p:extLst>
      <p:ext uri="{BB962C8B-B14F-4D97-AF65-F5344CB8AC3E}">
        <p14:creationId xmlns:p14="http://schemas.microsoft.com/office/powerpoint/2010/main" val="1540054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5" name="Tijdelijke aanduiding voor dianummer 3"/>
          <p:cNvSpPr>
            <a:spLocks noGrp="1"/>
          </p:cNvSpPr>
          <p:nvPr>
            <p:ph type="sldNum" sz="quarter" idx="11"/>
          </p:nvPr>
        </p:nvSpPr>
        <p:spPr/>
        <p:txBody>
          <a:bodyPr/>
          <a:lstStyle/>
          <a:p>
            <a:pPr rtl="0"/>
            <a:fld id="{8DAEC444-603B-4F09-9A06-5917518DD901}" type="slidenum">
              <a:rPr lang="nl-NL" smtClean="0"/>
              <a:t>3</a:t>
            </a:fld>
            <a:endParaRPr lang="nl-NL" dirty="0"/>
          </a:p>
        </p:txBody>
      </p:sp>
    </p:spTree>
    <p:extLst>
      <p:ext uri="{BB962C8B-B14F-4D97-AF65-F5344CB8AC3E}">
        <p14:creationId xmlns:p14="http://schemas.microsoft.com/office/powerpoint/2010/main" val="482377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5" name="Tijdelijke aanduiding voor dianummer 3"/>
          <p:cNvSpPr>
            <a:spLocks noGrp="1"/>
          </p:cNvSpPr>
          <p:nvPr>
            <p:ph type="sldNum" sz="quarter" idx="11"/>
          </p:nvPr>
        </p:nvSpPr>
        <p:spPr/>
        <p:txBody>
          <a:bodyPr/>
          <a:lstStyle/>
          <a:p>
            <a:pPr rtl="0"/>
            <a:fld id="{8DAEC444-603B-4F09-9A06-5917518DD901}" type="slidenum">
              <a:rPr lang="nl-NL" smtClean="0"/>
              <a:t>4</a:t>
            </a:fld>
            <a:endParaRPr lang="nl-NL" dirty="0"/>
          </a:p>
        </p:txBody>
      </p:sp>
    </p:spTree>
    <p:extLst>
      <p:ext uri="{BB962C8B-B14F-4D97-AF65-F5344CB8AC3E}">
        <p14:creationId xmlns:p14="http://schemas.microsoft.com/office/powerpoint/2010/main" val="3955200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5" name="Tijdelijke aanduiding voor dianummer 3"/>
          <p:cNvSpPr>
            <a:spLocks noGrp="1"/>
          </p:cNvSpPr>
          <p:nvPr>
            <p:ph type="sldNum" sz="quarter" idx="11"/>
          </p:nvPr>
        </p:nvSpPr>
        <p:spPr/>
        <p:txBody>
          <a:bodyPr/>
          <a:lstStyle/>
          <a:p>
            <a:pPr rtl="0"/>
            <a:fld id="{8DAEC444-603B-4F09-9A06-5917518DD901}" type="slidenum">
              <a:rPr lang="nl-NL" smtClean="0"/>
              <a:t>5</a:t>
            </a:fld>
            <a:endParaRPr lang="nl-NL" dirty="0"/>
          </a:p>
        </p:txBody>
      </p:sp>
    </p:spTree>
    <p:extLst>
      <p:ext uri="{BB962C8B-B14F-4D97-AF65-F5344CB8AC3E}">
        <p14:creationId xmlns:p14="http://schemas.microsoft.com/office/powerpoint/2010/main" val="2452082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5" name="Tijdelijke aanduiding voor dianummer 3"/>
          <p:cNvSpPr>
            <a:spLocks noGrp="1"/>
          </p:cNvSpPr>
          <p:nvPr>
            <p:ph type="sldNum" sz="quarter" idx="11"/>
          </p:nvPr>
        </p:nvSpPr>
        <p:spPr/>
        <p:txBody>
          <a:bodyPr/>
          <a:lstStyle/>
          <a:p>
            <a:pPr rtl="0"/>
            <a:fld id="{8DAEC444-603B-4F09-9A06-5917518DD901}" type="slidenum">
              <a:rPr lang="nl-NL" smtClean="0"/>
              <a:t>6</a:t>
            </a:fld>
            <a:endParaRPr lang="nl-NL" dirty="0"/>
          </a:p>
        </p:txBody>
      </p:sp>
    </p:spTree>
    <p:extLst>
      <p:ext uri="{BB962C8B-B14F-4D97-AF65-F5344CB8AC3E}">
        <p14:creationId xmlns:p14="http://schemas.microsoft.com/office/powerpoint/2010/main" val="3402149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5" name="Tijdelijke aanduiding voor dianummer 3"/>
          <p:cNvSpPr>
            <a:spLocks noGrp="1"/>
          </p:cNvSpPr>
          <p:nvPr>
            <p:ph type="sldNum" sz="quarter" idx="11"/>
          </p:nvPr>
        </p:nvSpPr>
        <p:spPr/>
        <p:txBody>
          <a:bodyPr/>
          <a:lstStyle/>
          <a:p>
            <a:pPr rtl="0"/>
            <a:fld id="{8DAEC444-603B-4F09-9A06-5917518DD901}" type="slidenum">
              <a:rPr lang="nl-NL" smtClean="0"/>
              <a:t>7</a:t>
            </a:fld>
            <a:endParaRPr lang="nl-NL" dirty="0"/>
          </a:p>
        </p:txBody>
      </p:sp>
    </p:spTree>
    <p:extLst>
      <p:ext uri="{BB962C8B-B14F-4D97-AF65-F5344CB8AC3E}">
        <p14:creationId xmlns:p14="http://schemas.microsoft.com/office/powerpoint/2010/main" val="2852139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5" name="Tijdelijke aanduiding voor dianummer 3"/>
          <p:cNvSpPr>
            <a:spLocks noGrp="1"/>
          </p:cNvSpPr>
          <p:nvPr>
            <p:ph type="sldNum" sz="quarter" idx="11"/>
          </p:nvPr>
        </p:nvSpPr>
        <p:spPr/>
        <p:txBody>
          <a:bodyPr/>
          <a:lstStyle/>
          <a:p>
            <a:pPr rtl="0"/>
            <a:fld id="{8DAEC444-603B-4F09-9A06-5917518DD901}" type="slidenum">
              <a:rPr lang="nl-NL" smtClean="0"/>
              <a:t>8</a:t>
            </a:fld>
            <a:endParaRPr lang="nl-NL" dirty="0"/>
          </a:p>
        </p:txBody>
      </p:sp>
    </p:spTree>
    <p:extLst>
      <p:ext uri="{BB962C8B-B14F-4D97-AF65-F5344CB8AC3E}">
        <p14:creationId xmlns:p14="http://schemas.microsoft.com/office/powerpoint/2010/main" val="3239042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5" name="Tijdelijke aanduiding voor dianummer 3"/>
          <p:cNvSpPr>
            <a:spLocks noGrp="1"/>
          </p:cNvSpPr>
          <p:nvPr>
            <p:ph type="sldNum" sz="quarter" idx="11"/>
          </p:nvPr>
        </p:nvSpPr>
        <p:spPr/>
        <p:txBody>
          <a:bodyPr/>
          <a:lstStyle/>
          <a:p>
            <a:pPr rtl="0"/>
            <a:fld id="{8DAEC444-603B-4F09-9A06-5917518DD901}" type="slidenum">
              <a:rPr lang="nl-NL" smtClean="0"/>
              <a:t>9</a:t>
            </a:fld>
            <a:endParaRPr lang="nl-NL" dirty="0"/>
          </a:p>
        </p:txBody>
      </p:sp>
    </p:spTree>
    <p:extLst>
      <p:ext uri="{BB962C8B-B14F-4D97-AF65-F5344CB8AC3E}">
        <p14:creationId xmlns:p14="http://schemas.microsoft.com/office/powerpoint/2010/main" val="2838061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hthoek 6"/>
          <p:cNvSpPr/>
          <p:nvPr/>
        </p:nvSpPr>
        <p:spPr bwMode="invGray">
          <a:xfrm>
            <a:off x="0" y="3936697"/>
            <a:ext cx="12192000" cy="2103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2" name="Titel 1"/>
          <p:cNvSpPr>
            <a:spLocks noGrp="1"/>
          </p:cNvSpPr>
          <p:nvPr>
            <p:ph type="ctrTitle"/>
          </p:nvPr>
        </p:nvSpPr>
        <p:spPr>
          <a:xfrm>
            <a:off x="838201" y="4038600"/>
            <a:ext cx="10515598" cy="1387046"/>
          </a:xfrm>
        </p:spPr>
        <p:txBody>
          <a:bodyPr rtlCol="0" anchor="b">
            <a:noAutofit/>
          </a:bodyPr>
          <a:lstStyle>
            <a:lvl1pPr algn="l">
              <a:lnSpc>
                <a:spcPct val="80000"/>
              </a:lnSpc>
              <a:defRPr sz="5000">
                <a:solidFill>
                  <a:schemeClr val="tx1"/>
                </a:solidFill>
              </a:defRPr>
            </a:lvl1pPr>
          </a:lstStyle>
          <a:p>
            <a:pPr rtl="0"/>
            <a:r>
              <a:rPr lang="nl-NL" dirty="0" smtClean="0"/>
              <a:t>Klik om de titelstijl van het model te bewerken</a:t>
            </a:r>
            <a:endParaRPr lang="nl-NL" dirty="0"/>
          </a:p>
        </p:txBody>
      </p:sp>
      <p:sp>
        <p:nvSpPr>
          <p:cNvPr id="3" name="Subtitel 2"/>
          <p:cNvSpPr>
            <a:spLocks noGrp="1"/>
          </p:cNvSpPr>
          <p:nvPr>
            <p:ph type="subTitle" idx="1"/>
          </p:nvPr>
        </p:nvSpPr>
        <p:spPr>
          <a:xfrm>
            <a:off x="838201" y="5490570"/>
            <a:ext cx="10515598" cy="474836"/>
          </a:xfrm>
        </p:spPr>
        <p:txBody>
          <a:bodyPr rtlCol="0"/>
          <a:lstStyle>
            <a:lvl1pPr marL="0" indent="0" algn="l">
              <a:spcBef>
                <a:spcPts val="0"/>
              </a:spcBef>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dirty="0" smtClean="0"/>
              <a:t>Klik om de subtitelstijl van het model te bewerken</a:t>
            </a:r>
            <a:endParaRPr lang="nl-NL" dirty="0"/>
          </a:p>
        </p:txBody>
      </p:sp>
    </p:spTree>
    <p:extLst>
      <p:ext uri="{BB962C8B-B14F-4D97-AF65-F5344CB8AC3E}">
        <p14:creationId xmlns:p14="http://schemas.microsoft.com/office/powerpoint/2010/main" val="63072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Klik om de titelstijl van het model te bewerken</a:t>
            </a:r>
            <a:endParaRPr lang="nl-NL" dirty="0"/>
          </a:p>
        </p:txBody>
      </p:sp>
      <p:sp>
        <p:nvSpPr>
          <p:cNvPr id="3" name="Tijdelijke aanduiding voor verticale tekst 2"/>
          <p:cNvSpPr>
            <a:spLocks noGrp="1"/>
          </p:cNvSpPr>
          <p:nvPr>
            <p:ph type="body" orient="vert" idx="1"/>
          </p:nvPr>
        </p:nvSpPr>
        <p:spPr/>
        <p:txBody>
          <a:bodyPr vert="eaVert" rtlCol="0"/>
          <a:lstStyle/>
          <a:p>
            <a:pPr lvl="0" rtl="0"/>
            <a:r>
              <a:rPr lang="nl-NL" dirty="0" smtClean="0"/>
              <a:t>Klik om de tekststijlen van het model te bewerken</a:t>
            </a:r>
          </a:p>
          <a:p>
            <a:pPr lvl="1" rtl="0"/>
            <a:r>
              <a:rPr lang="nl-NL" dirty="0" smtClean="0"/>
              <a:t>Tweede niveau</a:t>
            </a:r>
          </a:p>
          <a:p>
            <a:pPr lvl="2" rtl="0"/>
            <a:r>
              <a:rPr lang="nl-NL" dirty="0" smtClean="0"/>
              <a:t>Derde niveau</a:t>
            </a:r>
          </a:p>
          <a:p>
            <a:pPr lvl="3" rtl="0"/>
            <a:r>
              <a:rPr lang="nl-NL" dirty="0" smtClean="0"/>
              <a:t>Vierde niveau</a:t>
            </a:r>
          </a:p>
          <a:p>
            <a:pPr lvl="4" rtl="0"/>
            <a:r>
              <a:rPr lang="nl-NL" dirty="0" smtClean="0"/>
              <a:t>Vijfde niveau</a:t>
            </a:r>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F2DD49CE-4FDF-44DE-B964-193C6E50B792}" type="datetime1">
              <a:rPr lang="nl-NL" smtClean="0"/>
              <a:t>12-5-2017</a:t>
            </a:fld>
            <a:endParaRPr lang="nl-NL" dirty="0"/>
          </a:p>
        </p:txBody>
      </p:sp>
      <p:sp>
        <p:nvSpPr>
          <p:cNvPr id="6" name="Tijdelijke aanduiding voor dianummer 5"/>
          <p:cNvSpPr>
            <a:spLocks noGrp="1"/>
          </p:cNvSpPr>
          <p:nvPr>
            <p:ph type="sldNum" sz="quarter" idx="12"/>
          </p:nvPr>
        </p:nvSpPr>
        <p:spPr/>
        <p:txBody>
          <a:bodyPr rtlCol="0"/>
          <a:lstStyle/>
          <a:p>
            <a:pPr rtl="0"/>
            <a:fld id="{B13333A4-2EF1-4B79-B68C-AB20E66B4822}" type="slidenum">
              <a:rPr lang="nl-NL" smtClean="0"/>
              <a:t>‹nr.›</a:t>
            </a:fld>
            <a:endParaRPr lang="nl-NL" dirty="0"/>
          </a:p>
        </p:txBody>
      </p:sp>
    </p:spTree>
    <p:extLst>
      <p:ext uri="{BB962C8B-B14F-4D97-AF65-F5344CB8AC3E}">
        <p14:creationId xmlns:p14="http://schemas.microsoft.com/office/powerpoint/2010/main" val="3787557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9741693" y="365125"/>
            <a:ext cx="1600200" cy="5811838"/>
          </a:xfrm>
        </p:spPr>
        <p:txBody>
          <a:bodyPr vert="eaVert" rtlCol="0"/>
          <a:lstStyle>
            <a:lvl1pPr>
              <a:defRPr/>
            </a:lvl1pPr>
          </a:lstStyle>
          <a:p>
            <a:pPr rtl="0"/>
            <a:r>
              <a:rPr lang="nl-NL" dirty="0" smtClean="0"/>
              <a:t>Klik om de titelstijl van het model te bewerken</a:t>
            </a:r>
            <a:endParaRPr lang="nl-NL" dirty="0"/>
          </a:p>
        </p:txBody>
      </p:sp>
      <p:sp>
        <p:nvSpPr>
          <p:cNvPr id="3" name="Tijdelijke aanduiding voor verticale tekst 2"/>
          <p:cNvSpPr>
            <a:spLocks noGrp="1"/>
          </p:cNvSpPr>
          <p:nvPr>
            <p:ph type="body" orient="vert" idx="1"/>
          </p:nvPr>
        </p:nvSpPr>
        <p:spPr>
          <a:xfrm>
            <a:off x="838200" y="365125"/>
            <a:ext cx="8534400" cy="5811838"/>
          </a:xfrm>
        </p:spPr>
        <p:txBody>
          <a:bodyPr vert="eaVert" rtlCol="0"/>
          <a:lstStyle/>
          <a:p>
            <a:pPr lvl="0" rtl="0"/>
            <a:r>
              <a:rPr lang="nl-NL" dirty="0" smtClean="0"/>
              <a:t>Klik om de tekststijlen van het model te bewerken</a:t>
            </a:r>
          </a:p>
          <a:p>
            <a:pPr lvl="1" rtl="0"/>
            <a:r>
              <a:rPr lang="nl-NL" dirty="0" smtClean="0"/>
              <a:t>Tweede niveau</a:t>
            </a:r>
          </a:p>
          <a:p>
            <a:pPr lvl="2" rtl="0"/>
            <a:r>
              <a:rPr lang="nl-NL" dirty="0" smtClean="0"/>
              <a:t>Derde niveau</a:t>
            </a:r>
          </a:p>
          <a:p>
            <a:pPr lvl="3" rtl="0"/>
            <a:r>
              <a:rPr lang="nl-NL" dirty="0" smtClean="0"/>
              <a:t>Vierde niveau</a:t>
            </a:r>
          </a:p>
          <a:p>
            <a:pPr lvl="4" rtl="0"/>
            <a:r>
              <a:rPr lang="nl-NL" dirty="0" smtClean="0"/>
              <a:t>Vijfde niveau</a:t>
            </a:r>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7B863E4F-E67E-4BE3-82BA-18176402BB0F}" type="datetime1">
              <a:rPr lang="nl-NL" smtClean="0"/>
              <a:t>12-5-2017</a:t>
            </a:fld>
            <a:endParaRPr lang="nl-NL" dirty="0"/>
          </a:p>
        </p:txBody>
      </p:sp>
      <p:sp>
        <p:nvSpPr>
          <p:cNvPr id="6" name="Tijdelijke aanduiding voor dianummer 5"/>
          <p:cNvSpPr>
            <a:spLocks noGrp="1"/>
          </p:cNvSpPr>
          <p:nvPr>
            <p:ph type="sldNum" sz="quarter" idx="12"/>
          </p:nvPr>
        </p:nvSpPr>
        <p:spPr/>
        <p:txBody>
          <a:bodyPr rtlCol="0"/>
          <a:lstStyle/>
          <a:p>
            <a:pPr rtl="0"/>
            <a:fld id="{B13333A4-2EF1-4B79-B68C-AB20E66B4822}" type="slidenum">
              <a:rPr lang="nl-NL" smtClean="0"/>
              <a:t>‹nr.›</a:t>
            </a:fld>
            <a:endParaRPr lang="nl-NL" dirty="0"/>
          </a:p>
        </p:txBody>
      </p:sp>
    </p:spTree>
    <p:extLst>
      <p:ext uri="{BB962C8B-B14F-4D97-AF65-F5344CB8AC3E}">
        <p14:creationId xmlns:p14="http://schemas.microsoft.com/office/powerpoint/2010/main" val="77025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Klik om de titelstijl van het model te bewerken</a:t>
            </a:r>
            <a:endParaRPr lang="nl-NL" dirty="0"/>
          </a:p>
        </p:txBody>
      </p:sp>
      <p:sp>
        <p:nvSpPr>
          <p:cNvPr id="3" name="Tijdelijke aanduiding voor inhoud 2"/>
          <p:cNvSpPr>
            <a:spLocks noGrp="1"/>
          </p:cNvSpPr>
          <p:nvPr>
            <p:ph idx="1"/>
          </p:nvPr>
        </p:nvSpPr>
        <p:spPr/>
        <p:txBody>
          <a:bodyPr rtlCol="0"/>
          <a:lstStyle/>
          <a:p>
            <a:pPr lvl="0" rtl="0"/>
            <a:r>
              <a:rPr lang="nl-NL" dirty="0" smtClean="0"/>
              <a:t>Klik om de tekststijlen van het model te bewerken</a:t>
            </a:r>
          </a:p>
          <a:p>
            <a:pPr lvl="1" rtl="0"/>
            <a:r>
              <a:rPr lang="nl-NL" dirty="0" smtClean="0"/>
              <a:t>Tweede niveau</a:t>
            </a:r>
          </a:p>
          <a:p>
            <a:pPr lvl="2" rtl="0"/>
            <a:r>
              <a:rPr lang="nl-NL" dirty="0" smtClean="0"/>
              <a:t>Derde niveau</a:t>
            </a:r>
          </a:p>
          <a:p>
            <a:pPr lvl="3" rtl="0"/>
            <a:r>
              <a:rPr lang="nl-NL" dirty="0" smtClean="0"/>
              <a:t>Vierde niveau</a:t>
            </a:r>
          </a:p>
          <a:p>
            <a:pPr lvl="4" rtl="0"/>
            <a:r>
              <a:rPr lang="nl-NL" dirty="0" smtClean="0"/>
              <a:t>Vijfde niveau</a:t>
            </a:r>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5C215589-8AAA-4ECC-8A88-28B7598D9E5C}" type="datetime1">
              <a:rPr lang="nl-NL" smtClean="0"/>
              <a:t>12-5-2017</a:t>
            </a:fld>
            <a:endParaRPr lang="nl-NL" dirty="0"/>
          </a:p>
        </p:txBody>
      </p:sp>
      <p:sp>
        <p:nvSpPr>
          <p:cNvPr id="6" name="Tijdelijke aanduiding voor dianummer 5"/>
          <p:cNvSpPr>
            <a:spLocks noGrp="1"/>
          </p:cNvSpPr>
          <p:nvPr>
            <p:ph type="sldNum" sz="quarter" idx="12"/>
          </p:nvPr>
        </p:nvSpPr>
        <p:spPr/>
        <p:txBody>
          <a:bodyPr rtlCol="0"/>
          <a:lstStyle/>
          <a:p>
            <a:pPr rtl="0"/>
            <a:fld id="{B13333A4-2EF1-4B79-B68C-AB20E66B4822}" type="slidenum">
              <a:rPr lang="nl-NL" smtClean="0"/>
              <a:t>‹nr.›</a:t>
            </a:fld>
            <a:endParaRPr lang="nl-NL" dirty="0"/>
          </a:p>
        </p:txBody>
      </p:sp>
    </p:spTree>
    <p:extLst>
      <p:ext uri="{BB962C8B-B14F-4D97-AF65-F5344CB8AC3E}">
        <p14:creationId xmlns:p14="http://schemas.microsoft.com/office/powerpoint/2010/main" val="321557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ekop">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hthoek 6"/>
          <p:cNvSpPr/>
          <p:nvPr/>
        </p:nvSpPr>
        <p:spPr bwMode="ltGray">
          <a:xfrm>
            <a:off x="0" y="3276600"/>
            <a:ext cx="12192000" cy="27632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2" name="Titel 1"/>
          <p:cNvSpPr>
            <a:spLocks noGrp="1"/>
          </p:cNvSpPr>
          <p:nvPr>
            <p:ph type="title"/>
          </p:nvPr>
        </p:nvSpPr>
        <p:spPr>
          <a:xfrm>
            <a:off x="841248" y="3429000"/>
            <a:ext cx="9601200" cy="1838519"/>
          </a:xfrm>
        </p:spPr>
        <p:txBody>
          <a:bodyPr rtlCol="0" anchor="b">
            <a:normAutofit/>
          </a:bodyPr>
          <a:lstStyle>
            <a:lvl1pPr>
              <a:defRPr sz="5200">
                <a:solidFill>
                  <a:schemeClr val="bg1"/>
                </a:solidFill>
              </a:defRPr>
            </a:lvl1pPr>
          </a:lstStyle>
          <a:p>
            <a:pPr rtl="0"/>
            <a:r>
              <a:rPr lang="nl-NL" dirty="0" smtClean="0"/>
              <a:t>Klik om de titelstijl van het model te bewerken</a:t>
            </a:r>
            <a:endParaRPr lang="nl-NL" dirty="0"/>
          </a:p>
        </p:txBody>
      </p:sp>
      <p:sp>
        <p:nvSpPr>
          <p:cNvPr id="3" name="Tijdelijke aanduiding voor tekst 2"/>
          <p:cNvSpPr>
            <a:spLocks noGrp="1"/>
          </p:cNvSpPr>
          <p:nvPr>
            <p:ph type="body" idx="1"/>
          </p:nvPr>
        </p:nvSpPr>
        <p:spPr>
          <a:xfrm>
            <a:off x="841248" y="5340096"/>
            <a:ext cx="9601200" cy="475488"/>
          </a:xfrm>
        </p:spPr>
        <p:txBody>
          <a:bodyPr rtlCol="0"/>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nl-NL" dirty="0" smtClean="0"/>
              <a:t>Klik om de tekststijlen van het model te bewerken</a:t>
            </a:r>
            <a:endParaRPr lang="nl-NL" dirty="0"/>
          </a:p>
        </p:txBody>
      </p:sp>
    </p:spTree>
    <p:extLst>
      <p:ext uri="{BB962C8B-B14F-4D97-AF65-F5344CB8AC3E}">
        <p14:creationId xmlns:p14="http://schemas.microsoft.com/office/powerpoint/2010/main" val="191735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145224"/>
          </a:xfrm>
        </p:spPr>
        <p:txBody>
          <a:bodyPr rtlCol="0"/>
          <a:lstStyle/>
          <a:p>
            <a:pPr rtl="0"/>
            <a:r>
              <a:rPr lang="nl-NL" dirty="0" smtClean="0"/>
              <a:t>Klik om de titelstijl van het model te bewerken</a:t>
            </a:r>
            <a:endParaRPr lang="nl-NL" dirty="0"/>
          </a:p>
        </p:txBody>
      </p:sp>
      <p:sp>
        <p:nvSpPr>
          <p:cNvPr id="3" name="Tijdelijke aanduiding voor inhoud 2"/>
          <p:cNvSpPr>
            <a:spLocks noGrp="1"/>
          </p:cNvSpPr>
          <p:nvPr>
            <p:ph sz="half" idx="1"/>
          </p:nvPr>
        </p:nvSpPr>
        <p:spPr>
          <a:xfrm>
            <a:off x="838200" y="1825625"/>
            <a:ext cx="5029200" cy="4351338"/>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nl-NL" dirty="0" smtClean="0"/>
              <a:t>Klik om de tekststijlen van het model te bewerken</a:t>
            </a:r>
          </a:p>
          <a:p>
            <a:pPr lvl="1" rtl="0"/>
            <a:r>
              <a:rPr lang="nl-NL" dirty="0" smtClean="0"/>
              <a:t>Tweede niveau</a:t>
            </a:r>
          </a:p>
          <a:p>
            <a:pPr lvl="2" rtl="0"/>
            <a:r>
              <a:rPr lang="nl-NL" dirty="0" smtClean="0"/>
              <a:t>Derde niveau</a:t>
            </a:r>
          </a:p>
          <a:p>
            <a:pPr lvl="3" rtl="0"/>
            <a:r>
              <a:rPr lang="nl-NL" dirty="0" smtClean="0"/>
              <a:t>Vierde niveau</a:t>
            </a:r>
          </a:p>
          <a:p>
            <a:pPr lvl="4" rtl="0"/>
            <a:r>
              <a:rPr lang="nl-NL" dirty="0" smtClean="0"/>
              <a:t>Vijfde niveau</a:t>
            </a:r>
            <a:endParaRPr lang="nl-NL" dirty="0"/>
          </a:p>
        </p:txBody>
      </p:sp>
      <p:sp>
        <p:nvSpPr>
          <p:cNvPr id="4" name="Tijdelijke aanduiding voor inhoud 3"/>
          <p:cNvSpPr>
            <a:spLocks noGrp="1"/>
          </p:cNvSpPr>
          <p:nvPr>
            <p:ph sz="half" idx="2"/>
          </p:nvPr>
        </p:nvSpPr>
        <p:spPr>
          <a:xfrm>
            <a:off x="6324600" y="1825625"/>
            <a:ext cx="5029200" cy="4351338"/>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nl-NL" dirty="0" smtClean="0"/>
              <a:t>Klik om de tekststijlen van het model te bewerken</a:t>
            </a:r>
          </a:p>
          <a:p>
            <a:pPr lvl="1" rtl="0"/>
            <a:r>
              <a:rPr lang="nl-NL" dirty="0" smtClean="0"/>
              <a:t>Tweede niveau</a:t>
            </a:r>
          </a:p>
          <a:p>
            <a:pPr lvl="2" rtl="0"/>
            <a:r>
              <a:rPr lang="nl-NL" dirty="0" smtClean="0"/>
              <a:t>Derde niveau</a:t>
            </a:r>
          </a:p>
          <a:p>
            <a:pPr lvl="3" rtl="0"/>
            <a:r>
              <a:rPr lang="nl-NL" dirty="0" smtClean="0"/>
              <a:t>Vierde niveau</a:t>
            </a:r>
          </a:p>
          <a:p>
            <a:pPr lvl="4" rtl="0"/>
            <a:r>
              <a:rPr lang="nl-NL" dirty="0" smtClean="0"/>
              <a:t>Vijfde niveau</a:t>
            </a:r>
            <a:endParaRPr lang="nl-NL" dirty="0"/>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8C2C694E-6675-4328-90E6-962C2C68A443}" type="datetime1">
              <a:rPr lang="nl-NL" smtClean="0"/>
              <a:t>12-5-2017</a:t>
            </a:fld>
            <a:endParaRPr lang="nl-NL" dirty="0"/>
          </a:p>
        </p:txBody>
      </p:sp>
      <p:sp>
        <p:nvSpPr>
          <p:cNvPr id="7" name="Tijdelijke aanduiding voor dianummer 6"/>
          <p:cNvSpPr>
            <a:spLocks noGrp="1"/>
          </p:cNvSpPr>
          <p:nvPr>
            <p:ph type="sldNum" sz="quarter" idx="12"/>
          </p:nvPr>
        </p:nvSpPr>
        <p:spPr/>
        <p:txBody>
          <a:bodyPr rtlCol="0"/>
          <a:lstStyle/>
          <a:p>
            <a:pPr rtl="0"/>
            <a:fld id="{B13333A4-2EF1-4B79-B68C-AB20E66B4822}" type="slidenum">
              <a:rPr lang="nl-NL" smtClean="0"/>
              <a:t>‹nr.›</a:t>
            </a:fld>
            <a:endParaRPr lang="nl-NL" dirty="0"/>
          </a:p>
        </p:txBody>
      </p:sp>
    </p:spTree>
    <p:extLst>
      <p:ext uri="{BB962C8B-B14F-4D97-AF65-F5344CB8AC3E}">
        <p14:creationId xmlns:p14="http://schemas.microsoft.com/office/powerpoint/2010/main" val="396317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Klik om de titelstijl van het model te bewerken</a:t>
            </a:r>
            <a:endParaRPr lang="nl-NL" dirty="0"/>
          </a:p>
        </p:txBody>
      </p:sp>
      <p:sp>
        <p:nvSpPr>
          <p:cNvPr id="3" name="Tijdelijke aanduiding voor tekst 2"/>
          <p:cNvSpPr>
            <a:spLocks noGrp="1"/>
          </p:cNvSpPr>
          <p:nvPr>
            <p:ph type="body" idx="1"/>
          </p:nvPr>
        </p:nvSpPr>
        <p:spPr>
          <a:xfrm>
            <a:off x="839788" y="1828800"/>
            <a:ext cx="5029200" cy="685800"/>
          </a:xfrm>
        </p:spPr>
        <p:txBody>
          <a:bodyPr rtlCol="0" anchor="ctr">
            <a:normAutofit/>
          </a:bodyPr>
          <a:lstStyle>
            <a:lvl1pPr marL="0" indent="0">
              <a:spcBef>
                <a:spcPts val="100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dirty="0" smtClean="0"/>
              <a:t>Klik om de tekststijlen van het model te bewerken</a:t>
            </a:r>
            <a:endParaRPr lang="nl-NL" dirty="0"/>
          </a:p>
        </p:txBody>
      </p:sp>
      <p:sp>
        <p:nvSpPr>
          <p:cNvPr id="4" name="Tijdelijke aanduiding voor inhoud 3"/>
          <p:cNvSpPr>
            <a:spLocks noGrp="1"/>
          </p:cNvSpPr>
          <p:nvPr>
            <p:ph sz="half" idx="2"/>
          </p:nvPr>
        </p:nvSpPr>
        <p:spPr>
          <a:xfrm>
            <a:off x="839788" y="2514600"/>
            <a:ext cx="5029200" cy="3675063"/>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nl-NL" dirty="0" smtClean="0"/>
              <a:t>Klik om de tekststijlen van het model te bewerken</a:t>
            </a:r>
          </a:p>
          <a:p>
            <a:pPr lvl="1" rtl="0"/>
            <a:r>
              <a:rPr lang="nl-NL" dirty="0" smtClean="0"/>
              <a:t>Tweede niveau</a:t>
            </a:r>
          </a:p>
          <a:p>
            <a:pPr lvl="2" rtl="0"/>
            <a:r>
              <a:rPr lang="nl-NL" dirty="0" smtClean="0"/>
              <a:t>Derde niveau</a:t>
            </a:r>
          </a:p>
          <a:p>
            <a:pPr lvl="3" rtl="0"/>
            <a:r>
              <a:rPr lang="nl-NL" dirty="0" smtClean="0"/>
              <a:t>Vierde niveau</a:t>
            </a:r>
          </a:p>
          <a:p>
            <a:pPr lvl="4" rtl="0"/>
            <a:r>
              <a:rPr lang="nl-NL" dirty="0" smtClean="0"/>
              <a:t>Vijfde niveau</a:t>
            </a:r>
            <a:endParaRPr lang="nl-NL" dirty="0"/>
          </a:p>
        </p:txBody>
      </p:sp>
      <p:sp>
        <p:nvSpPr>
          <p:cNvPr id="5" name="Tijdelijke aanduiding voor tekst 4"/>
          <p:cNvSpPr>
            <a:spLocks noGrp="1"/>
          </p:cNvSpPr>
          <p:nvPr>
            <p:ph type="body" sz="quarter" idx="3"/>
          </p:nvPr>
        </p:nvSpPr>
        <p:spPr>
          <a:xfrm>
            <a:off x="6326188" y="1828800"/>
            <a:ext cx="5029200" cy="685800"/>
          </a:xfrm>
        </p:spPr>
        <p:txBody>
          <a:bodyPr rtlCol="0" anchor="ctr">
            <a:normAutofit/>
          </a:bodyPr>
          <a:lstStyle>
            <a:lvl1pPr marL="0" indent="0">
              <a:spcBef>
                <a:spcPts val="100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dirty="0" smtClean="0"/>
              <a:t>Klik om de tekststijlen van het model te bewerken</a:t>
            </a:r>
            <a:endParaRPr lang="nl-NL" dirty="0"/>
          </a:p>
        </p:txBody>
      </p:sp>
      <p:sp>
        <p:nvSpPr>
          <p:cNvPr id="6" name="Tijdelijke aanduiding voor inhoud 5"/>
          <p:cNvSpPr>
            <a:spLocks noGrp="1"/>
          </p:cNvSpPr>
          <p:nvPr>
            <p:ph sz="quarter" idx="4"/>
          </p:nvPr>
        </p:nvSpPr>
        <p:spPr>
          <a:xfrm>
            <a:off x="6326188" y="2514600"/>
            <a:ext cx="5029200" cy="3675063"/>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nl-NL" dirty="0" smtClean="0"/>
              <a:t>Klik om de tekststijlen van het model te bewerken</a:t>
            </a:r>
          </a:p>
          <a:p>
            <a:pPr lvl="1" rtl="0"/>
            <a:r>
              <a:rPr lang="nl-NL" dirty="0" smtClean="0"/>
              <a:t>Tweede niveau</a:t>
            </a:r>
          </a:p>
          <a:p>
            <a:pPr lvl="2" rtl="0"/>
            <a:r>
              <a:rPr lang="nl-NL" dirty="0" smtClean="0"/>
              <a:t>Derde niveau</a:t>
            </a:r>
          </a:p>
          <a:p>
            <a:pPr lvl="3" rtl="0"/>
            <a:r>
              <a:rPr lang="nl-NL" dirty="0" smtClean="0"/>
              <a:t>Vierde niveau</a:t>
            </a:r>
          </a:p>
          <a:p>
            <a:pPr lvl="4" rtl="0"/>
            <a:r>
              <a:rPr lang="nl-NL" dirty="0" smtClean="0"/>
              <a:t>Vijfde niveau</a:t>
            </a:r>
            <a:endParaRPr lang="nl-NL" dirty="0"/>
          </a:p>
        </p:txBody>
      </p:sp>
      <p:sp>
        <p:nvSpPr>
          <p:cNvPr id="8" name="Tijdelijke aanduiding voor voettekst 7"/>
          <p:cNvSpPr>
            <a:spLocks noGrp="1"/>
          </p:cNvSpPr>
          <p:nvPr>
            <p:ph type="ftr" sz="quarter" idx="11"/>
          </p:nvPr>
        </p:nvSpPr>
        <p:spPr/>
        <p:txBody>
          <a:bodyPr rtlCol="0"/>
          <a:lstStyle/>
          <a:p>
            <a:pPr rtl="0"/>
            <a:endParaRPr lang="nl-NL" dirty="0"/>
          </a:p>
        </p:txBody>
      </p:sp>
      <p:sp>
        <p:nvSpPr>
          <p:cNvPr id="7" name="Tijdelijke aanduiding voor datum 6"/>
          <p:cNvSpPr>
            <a:spLocks noGrp="1"/>
          </p:cNvSpPr>
          <p:nvPr>
            <p:ph type="dt" sz="half" idx="10"/>
          </p:nvPr>
        </p:nvSpPr>
        <p:spPr/>
        <p:txBody>
          <a:bodyPr rtlCol="0"/>
          <a:lstStyle/>
          <a:p>
            <a:pPr rtl="0"/>
            <a:fld id="{A19BA360-C271-432A-8FFD-D5F907C83077}" type="datetime1">
              <a:rPr lang="nl-NL" smtClean="0"/>
              <a:t>12-5-2017</a:t>
            </a:fld>
            <a:endParaRPr lang="nl-NL" dirty="0"/>
          </a:p>
        </p:txBody>
      </p:sp>
      <p:sp>
        <p:nvSpPr>
          <p:cNvPr id="9" name="Tijdelijke aanduiding voor dianummer 8"/>
          <p:cNvSpPr>
            <a:spLocks noGrp="1"/>
          </p:cNvSpPr>
          <p:nvPr>
            <p:ph type="sldNum" sz="quarter" idx="12"/>
          </p:nvPr>
        </p:nvSpPr>
        <p:spPr/>
        <p:txBody>
          <a:bodyPr rtlCol="0"/>
          <a:lstStyle/>
          <a:p>
            <a:pPr rtl="0"/>
            <a:fld id="{B13333A4-2EF1-4B79-B68C-AB20E66B4822}" type="slidenum">
              <a:rPr lang="nl-NL" smtClean="0"/>
              <a:t>‹nr.›</a:t>
            </a:fld>
            <a:endParaRPr lang="nl-NL" dirty="0"/>
          </a:p>
        </p:txBody>
      </p:sp>
    </p:spTree>
    <p:extLst>
      <p:ext uri="{BB962C8B-B14F-4D97-AF65-F5344CB8AC3E}">
        <p14:creationId xmlns:p14="http://schemas.microsoft.com/office/powerpoint/2010/main" val="1447994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Klik om de titelstijl van het model te bewerken</a:t>
            </a:r>
            <a:endParaRPr lang="nl-NL" dirty="0"/>
          </a:p>
        </p:txBody>
      </p:sp>
      <p:sp>
        <p:nvSpPr>
          <p:cNvPr id="4" name="Tijdelijke aanduiding voor voettekst 3"/>
          <p:cNvSpPr>
            <a:spLocks noGrp="1"/>
          </p:cNvSpPr>
          <p:nvPr>
            <p:ph type="ftr" sz="quarter" idx="11"/>
          </p:nvPr>
        </p:nvSpPr>
        <p:spPr/>
        <p:txBody>
          <a:bodyPr rtlCol="0"/>
          <a:lstStyle/>
          <a:p>
            <a:pPr rtl="0"/>
            <a:endParaRPr lang="nl-NL" dirty="0"/>
          </a:p>
        </p:txBody>
      </p:sp>
      <p:sp>
        <p:nvSpPr>
          <p:cNvPr id="3" name="Tijdelijke aanduiding voor datum 2"/>
          <p:cNvSpPr>
            <a:spLocks noGrp="1"/>
          </p:cNvSpPr>
          <p:nvPr>
            <p:ph type="dt" sz="half" idx="10"/>
          </p:nvPr>
        </p:nvSpPr>
        <p:spPr/>
        <p:txBody>
          <a:bodyPr rtlCol="0"/>
          <a:lstStyle/>
          <a:p>
            <a:pPr rtl="0"/>
            <a:fld id="{9B758530-3B5F-4662-9E31-134E53C3A733}" type="datetime1">
              <a:rPr lang="nl-NL" smtClean="0"/>
              <a:t>12-5-2017</a:t>
            </a:fld>
            <a:endParaRPr lang="nl-NL" dirty="0"/>
          </a:p>
        </p:txBody>
      </p:sp>
      <p:sp>
        <p:nvSpPr>
          <p:cNvPr id="5" name="Tijdelijke aanduiding voor dianummer 4"/>
          <p:cNvSpPr>
            <a:spLocks noGrp="1"/>
          </p:cNvSpPr>
          <p:nvPr>
            <p:ph type="sldNum" sz="quarter" idx="12"/>
          </p:nvPr>
        </p:nvSpPr>
        <p:spPr/>
        <p:txBody>
          <a:bodyPr rtlCol="0"/>
          <a:lstStyle/>
          <a:p>
            <a:pPr rtl="0"/>
            <a:fld id="{B13333A4-2EF1-4B79-B68C-AB20E66B4822}" type="slidenum">
              <a:rPr lang="nl-NL" smtClean="0"/>
              <a:t>‹nr.›</a:t>
            </a:fld>
            <a:endParaRPr lang="nl-NL" dirty="0"/>
          </a:p>
        </p:txBody>
      </p:sp>
    </p:spTree>
    <p:extLst>
      <p:ext uri="{BB962C8B-B14F-4D97-AF65-F5344CB8AC3E}">
        <p14:creationId xmlns:p14="http://schemas.microsoft.com/office/powerpoint/2010/main" val="395634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rtlCol="0"/>
          <a:lstStyle/>
          <a:p>
            <a:pPr rtl="0"/>
            <a:endParaRPr lang="nl-NL" dirty="0"/>
          </a:p>
        </p:txBody>
      </p:sp>
      <p:sp>
        <p:nvSpPr>
          <p:cNvPr id="2" name="Tijdelijke aanduiding voor datum 1"/>
          <p:cNvSpPr>
            <a:spLocks noGrp="1"/>
          </p:cNvSpPr>
          <p:nvPr>
            <p:ph type="dt" sz="half" idx="10"/>
          </p:nvPr>
        </p:nvSpPr>
        <p:spPr/>
        <p:txBody>
          <a:bodyPr rtlCol="0"/>
          <a:lstStyle/>
          <a:p>
            <a:pPr rtl="0"/>
            <a:fld id="{080BBAD1-1C61-437B-8D04-D562513E5905}" type="datetime1">
              <a:rPr lang="nl-NL" smtClean="0"/>
              <a:t>12-5-2017</a:t>
            </a:fld>
            <a:endParaRPr lang="nl-NL" dirty="0"/>
          </a:p>
        </p:txBody>
      </p:sp>
      <p:sp>
        <p:nvSpPr>
          <p:cNvPr id="4" name="Tijdelijke aanduiding voor dianummer 3"/>
          <p:cNvSpPr>
            <a:spLocks noGrp="1"/>
          </p:cNvSpPr>
          <p:nvPr>
            <p:ph type="sldNum" sz="quarter" idx="12"/>
          </p:nvPr>
        </p:nvSpPr>
        <p:spPr/>
        <p:txBody>
          <a:bodyPr rtlCol="0"/>
          <a:lstStyle/>
          <a:p>
            <a:pPr rtl="0"/>
            <a:fld id="{B13333A4-2EF1-4B79-B68C-AB20E66B4822}" type="slidenum">
              <a:rPr lang="nl-NL" smtClean="0"/>
              <a:t>‹nr.›</a:t>
            </a:fld>
            <a:endParaRPr lang="nl-NL" dirty="0"/>
          </a:p>
        </p:txBody>
      </p:sp>
    </p:spTree>
    <p:extLst>
      <p:ext uri="{BB962C8B-B14F-4D97-AF65-F5344CB8AC3E}">
        <p14:creationId xmlns:p14="http://schemas.microsoft.com/office/powerpoint/2010/main" val="3667301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7924800" y="1524000"/>
            <a:ext cx="3429000" cy="1905000"/>
          </a:xfrm>
        </p:spPr>
        <p:txBody>
          <a:bodyPr rtlCol="0" anchor="b">
            <a:normAutofit/>
          </a:bodyPr>
          <a:lstStyle>
            <a:lvl1pPr>
              <a:defRPr sz="3400"/>
            </a:lvl1pPr>
          </a:lstStyle>
          <a:p>
            <a:pPr rtl="0"/>
            <a:r>
              <a:rPr lang="nl-NL" dirty="0" smtClean="0"/>
              <a:t>Klik om de titelstijl van het model te bewerken</a:t>
            </a:r>
            <a:endParaRPr lang="nl-NL" dirty="0"/>
          </a:p>
        </p:txBody>
      </p:sp>
      <p:sp>
        <p:nvSpPr>
          <p:cNvPr id="3" name="Tijdelijke aanduiding voor inhoud 2"/>
          <p:cNvSpPr>
            <a:spLocks noGrp="1"/>
          </p:cNvSpPr>
          <p:nvPr>
            <p:ph idx="1"/>
          </p:nvPr>
        </p:nvSpPr>
        <p:spPr>
          <a:xfrm>
            <a:off x="838200" y="685800"/>
            <a:ext cx="6400800" cy="52578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nl-NL" dirty="0" smtClean="0"/>
              <a:t>Klik om de tekststijlen van het model te bewerken</a:t>
            </a:r>
          </a:p>
          <a:p>
            <a:pPr lvl="1" rtl="0"/>
            <a:r>
              <a:rPr lang="nl-NL" dirty="0" smtClean="0"/>
              <a:t>Tweede niveau</a:t>
            </a:r>
          </a:p>
          <a:p>
            <a:pPr lvl="2" rtl="0"/>
            <a:r>
              <a:rPr lang="nl-NL" dirty="0" smtClean="0"/>
              <a:t>Derde niveau</a:t>
            </a:r>
          </a:p>
          <a:p>
            <a:pPr lvl="3" rtl="0"/>
            <a:r>
              <a:rPr lang="nl-NL" dirty="0" smtClean="0"/>
              <a:t>Vierde niveau</a:t>
            </a:r>
          </a:p>
          <a:p>
            <a:pPr lvl="4" rtl="0"/>
            <a:r>
              <a:rPr lang="nl-NL" dirty="0" smtClean="0"/>
              <a:t>Vijfde niveau</a:t>
            </a:r>
            <a:endParaRPr lang="nl-NL" dirty="0"/>
          </a:p>
        </p:txBody>
      </p:sp>
      <p:sp>
        <p:nvSpPr>
          <p:cNvPr id="4" name="Tijdelijke aanduiding voor tekst 3"/>
          <p:cNvSpPr>
            <a:spLocks noGrp="1"/>
          </p:cNvSpPr>
          <p:nvPr>
            <p:ph type="body" sz="half" idx="2"/>
          </p:nvPr>
        </p:nvSpPr>
        <p:spPr>
          <a:xfrm>
            <a:off x="7924800" y="3581400"/>
            <a:ext cx="3429000" cy="1828800"/>
          </a:xfrm>
        </p:spPr>
        <p:txBody>
          <a:bodyPr rtlCol="0"/>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dirty="0" smtClean="0"/>
              <a:t>Klik om de tekststijlen van het model te bewerken</a:t>
            </a:r>
            <a:endParaRPr lang="nl-NL" dirty="0"/>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9A15635C-488C-450F-83E9-76D789B4BBBE}" type="datetime1">
              <a:rPr lang="nl-NL" smtClean="0"/>
              <a:t>12-5-2017</a:t>
            </a:fld>
            <a:endParaRPr lang="nl-NL" dirty="0"/>
          </a:p>
        </p:txBody>
      </p:sp>
      <p:sp>
        <p:nvSpPr>
          <p:cNvPr id="7" name="Tijdelijke aanduiding voor dianummer 6"/>
          <p:cNvSpPr>
            <a:spLocks noGrp="1"/>
          </p:cNvSpPr>
          <p:nvPr>
            <p:ph type="sldNum" sz="quarter" idx="12"/>
          </p:nvPr>
        </p:nvSpPr>
        <p:spPr/>
        <p:txBody>
          <a:bodyPr rtlCol="0"/>
          <a:lstStyle/>
          <a:p>
            <a:pPr rtl="0"/>
            <a:fld id="{B13333A4-2EF1-4B79-B68C-AB20E66B4822}" type="slidenum">
              <a:rPr lang="nl-NL" smtClean="0"/>
              <a:t>‹nr.›</a:t>
            </a:fld>
            <a:endParaRPr lang="nl-NL" dirty="0"/>
          </a:p>
        </p:txBody>
      </p:sp>
    </p:spTree>
    <p:extLst>
      <p:ext uri="{BB962C8B-B14F-4D97-AF65-F5344CB8AC3E}">
        <p14:creationId xmlns:p14="http://schemas.microsoft.com/office/powerpoint/2010/main" val="978961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7924800" y="1527048"/>
            <a:ext cx="3429000" cy="1901952"/>
          </a:xfrm>
        </p:spPr>
        <p:txBody>
          <a:bodyPr rtlCol="0" anchor="b">
            <a:normAutofit/>
          </a:bodyPr>
          <a:lstStyle>
            <a:lvl1pPr>
              <a:defRPr sz="3400"/>
            </a:lvl1pPr>
          </a:lstStyle>
          <a:p>
            <a:pPr rtl="0"/>
            <a:r>
              <a:rPr lang="nl-NL" dirty="0" smtClean="0"/>
              <a:t>Klik om de titelstijl van het model te bewerken</a:t>
            </a:r>
            <a:endParaRPr lang="nl-NL" dirty="0"/>
          </a:p>
        </p:txBody>
      </p:sp>
      <p:sp>
        <p:nvSpPr>
          <p:cNvPr id="3" name="Tijdelijke aanduiding voor afbeelding 2" title="Een lege tijdelijke aanduiding om een afbeelding toe te voegen. Klik op de tijdelijke aanduiding en selecteer de afbeelding die u wilt toevoegen"/>
          <p:cNvSpPr>
            <a:spLocks noGrp="1"/>
          </p:cNvSpPr>
          <p:nvPr>
            <p:ph type="pic" idx="1"/>
          </p:nvPr>
        </p:nvSpPr>
        <p:spPr>
          <a:xfrm>
            <a:off x="838198" y="685800"/>
            <a:ext cx="6400800" cy="5257800"/>
          </a:xfrm>
        </p:spPr>
        <p:txBody>
          <a:bodyPr rtlCol="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lang="nl-NL" dirty="0"/>
          </a:p>
        </p:txBody>
      </p:sp>
      <p:sp>
        <p:nvSpPr>
          <p:cNvPr id="4" name="Tijdelijke aanduiding voor tekst 3"/>
          <p:cNvSpPr>
            <a:spLocks noGrp="1"/>
          </p:cNvSpPr>
          <p:nvPr>
            <p:ph type="body" sz="half" idx="2"/>
          </p:nvPr>
        </p:nvSpPr>
        <p:spPr>
          <a:xfrm>
            <a:off x="7924800" y="3581400"/>
            <a:ext cx="3428999" cy="1828800"/>
          </a:xfrm>
        </p:spPr>
        <p:txBody>
          <a:bodyPr rtlCol="0"/>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dirty="0" smtClean="0"/>
              <a:t>Klik om de tekststijlen van het model te bewerken</a:t>
            </a:r>
            <a:endParaRPr lang="nl-NL" dirty="0"/>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09E75741-47E7-4E1E-BD84-7600C13CD27E}" type="datetime1">
              <a:rPr lang="nl-NL" smtClean="0"/>
              <a:t>12-5-2017</a:t>
            </a:fld>
            <a:endParaRPr lang="nl-NL" dirty="0"/>
          </a:p>
        </p:txBody>
      </p:sp>
      <p:sp>
        <p:nvSpPr>
          <p:cNvPr id="7" name="Tijdelijke aanduiding voor dianummer 6"/>
          <p:cNvSpPr>
            <a:spLocks noGrp="1"/>
          </p:cNvSpPr>
          <p:nvPr>
            <p:ph type="sldNum" sz="quarter" idx="12"/>
          </p:nvPr>
        </p:nvSpPr>
        <p:spPr/>
        <p:txBody>
          <a:bodyPr rtlCol="0"/>
          <a:lstStyle/>
          <a:p>
            <a:pPr rtl="0"/>
            <a:fld id="{B13333A4-2EF1-4B79-B68C-AB20E66B4822}" type="slidenum">
              <a:rPr lang="nl-NL" smtClean="0"/>
              <a:t>‹nr.›</a:t>
            </a:fld>
            <a:endParaRPr lang="nl-NL" dirty="0"/>
          </a:p>
        </p:txBody>
      </p:sp>
    </p:spTree>
    <p:extLst>
      <p:ext uri="{BB962C8B-B14F-4D97-AF65-F5344CB8AC3E}">
        <p14:creationId xmlns:p14="http://schemas.microsoft.com/office/powerpoint/2010/main" val="3225279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bwMode="invGray">
          <a:xfrm>
            <a:off x="0" y="6492239"/>
            <a:ext cx="12188825" cy="3657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dirty="0"/>
          </a:p>
        </p:txBody>
      </p:sp>
      <p:sp>
        <p:nvSpPr>
          <p:cNvPr id="2" name="Tijdelijke aanduiding voor titel 1"/>
          <p:cNvSpPr>
            <a:spLocks noGrp="1"/>
          </p:cNvSpPr>
          <p:nvPr>
            <p:ph type="title"/>
          </p:nvPr>
        </p:nvSpPr>
        <p:spPr>
          <a:xfrm>
            <a:off x="838200" y="365126"/>
            <a:ext cx="10515600" cy="1145224"/>
          </a:xfrm>
          <a:prstGeom prst="rect">
            <a:avLst/>
          </a:prstGeom>
        </p:spPr>
        <p:txBody>
          <a:bodyPr vert="horz" lIns="91440" tIns="45720" rIns="91440" bIns="45720" rtlCol="0" anchor="b">
            <a:normAutofit/>
          </a:bodyPr>
          <a:lstStyle/>
          <a:p>
            <a:pPr rtl="0"/>
            <a:r>
              <a:rPr lang="nl-NL" dirty="0" smtClean="0"/>
              <a:t>Klik om de titelstijl van het model te bewerken</a:t>
            </a:r>
            <a:endParaRPr lang="nl-NL" dirty="0"/>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nl-NL" dirty="0" smtClean="0"/>
              <a:t>Klik om de tekststijlen van het model te bewerken</a:t>
            </a:r>
          </a:p>
          <a:p>
            <a:pPr lvl="1" rtl="0"/>
            <a:r>
              <a:rPr lang="nl-NL" dirty="0" smtClean="0"/>
              <a:t>Tweede niveau</a:t>
            </a:r>
          </a:p>
          <a:p>
            <a:pPr lvl="2" rtl="0"/>
            <a:r>
              <a:rPr lang="nl-NL" dirty="0" smtClean="0"/>
              <a:t>Derde niveau</a:t>
            </a:r>
          </a:p>
          <a:p>
            <a:pPr lvl="3" rtl="0"/>
            <a:r>
              <a:rPr lang="nl-NL" dirty="0" smtClean="0"/>
              <a:t>Vierde niveau</a:t>
            </a:r>
          </a:p>
          <a:p>
            <a:pPr lvl="4" rtl="0"/>
            <a:r>
              <a:rPr lang="nl-NL" dirty="0" smtClean="0"/>
              <a:t>Vijfde niveau</a:t>
            </a:r>
            <a:endParaRPr lang="nl-NL" dirty="0"/>
          </a:p>
        </p:txBody>
      </p:sp>
      <p:sp>
        <p:nvSpPr>
          <p:cNvPr id="5" name="Tijdelijke aanduiding voor voettekst 4"/>
          <p:cNvSpPr>
            <a:spLocks noGrp="1"/>
          </p:cNvSpPr>
          <p:nvPr>
            <p:ph type="ftr" sz="quarter" idx="3"/>
          </p:nvPr>
        </p:nvSpPr>
        <p:spPr>
          <a:xfrm>
            <a:off x="381000" y="6549715"/>
            <a:ext cx="8442158" cy="229237"/>
          </a:xfrm>
          <a:prstGeom prst="rect">
            <a:avLst/>
          </a:prstGeom>
        </p:spPr>
        <p:txBody>
          <a:bodyPr vert="horz" lIns="91440" tIns="45720" rIns="91440" bIns="45720" rtlCol="0" anchor="ctr"/>
          <a:lstStyle>
            <a:lvl1pPr algn="l">
              <a:defRPr sz="1100">
                <a:solidFill>
                  <a:schemeClr val="bg1">
                    <a:lumMod val="40000"/>
                    <a:lumOff val="60000"/>
                  </a:schemeClr>
                </a:solidFill>
              </a:defRPr>
            </a:lvl1pPr>
          </a:lstStyle>
          <a:p>
            <a:pPr rtl="0"/>
            <a:endParaRPr lang="nl-NL" dirty="0"/>
          </a:p>
        </p:txBody>
      </p:sp>
      <p:sp>
        <p:nvSpPr>
          <p:cNvPr id="4" name="Tijdelijke aanduiding voor datum 3"/>
          <p:cNvSpPr>
            <a:spLocks noGrp="1"/>
          </p:cNvSpPr>
          <p:nvPr>
            <p:ph type="dt" sz="half" idx="2"/>
          </p:nvPr>
        </p:nvSpPr>
        <p:spPr>
          <a:xfrm>
            <a:off x="9685939" y="6549715"/>
            <a:ext cx="1667860" cy="229237"/>
          </a:xfrm>
          <a:prstGeom prst="rect">
            <a:avLst/>
          </a:prstGeom>
        </p:spPr>
        <p:txBody>
          <a:bodyPr vert="horz" lIns="91440" tIns="45720" rIns="91440" bIns="45720" rtlCol="0" anchor="ctr"/>
          <a:lstStyle>
            <a:lvl1pPr algn="r">
              <a:defRPr sz="1100">
                <a:solidFill>
                  <a:schemeClr val="bg1">
                    <a:lumMod val="40000"/>
                    <a:lumOff val="60000"/>
                  </a:schemeClr>
                </a:solidFill>
              </a:defRPr>
            </a:lvl1pPr>
          </a:lstStyle>
          <a:p>
            <a:pPr rtl="0"/>
            <a:fld id="{40B1931F-AD68-48B6-A048-A2E72241EBB8}" type="datetime1">
              <a:rPr lang="nl-NL" smtClean="0"/>
              <a:t>12-5-2017</a:t>
            </a:fld>
            <a:endParaRPr lang="nl-NL" dirty="0"/>
          </a:p>
        </p:txBody>
      </p:sp>
      <p:sp>
        <p:nvSpPr>
          <p:cNvPr id="6" name="Tijdelijke aanduiding voor dianummer 5"/>
          <p:cNvSpPr>
            <a:spLocks noGrp="1"/>
          </p:cNvSpPr>
          <p:nvPr>
            <p:ph type="sldNum" sz="quarter" idx="4"/>
          </p:nvPr>
        </p:nvSpPr>
        <p:spPr>
          <a:xfrm>
            <a:off x="11353799" y="6549715"/>
            <a:ext cx="446361" cy="229237"/>
          </a:xfrm>
          <a:prstGeom prst="rect">
            <a:avLst/>
          </a:prstGeom>
        </p:spPr>
        <p:txBody>
          <a:bodyPr vert="horz" lIns="91440" tIns="45720" rIns="91440" bIns="45720" rtlCol="0" anchor="ctr"/>
          <a:lstStyle>
            <a:lvl1pPr algn="r">
              <a:defRPr sz="1100">
                <a:solidFill>
                  <a:schemeClr val="bg1">
                    <a:lumMod val="40000"/>
                    <a:lumOff val="60000"/>
                  </a:schemeClr>
                </a:solidFill>
              </a:defRPr>
            </a:lvl1pPr>
          </a:lstStyle>
          <a:p>
            <a:pPr rtl="0"/>
            <a:fld id="{B13333A4-2EF1-4B79-B68C-AB20E66B4822}" type="slidenum">
              <a:rPr lang="nl-NL" smtClean="0"/>
              <a:pPr rtl="0"/>
              <a:t>‹nr.›</a:t>
            </a:fld>
            <a:endParaRPr lang="nl-NL" dirty="0"/>
          </a:p>
        </p:txBody>
      </p:sp>
    </p:spTree>
    <p:extLst>
      <p:ext uri="{BB962C8B-B14F-4D97-AF65-F5344CB8AC3E}">
        <p14:creationId xmlns:p14="http://schemas.microsoft.com/office/powerpoint/2010/main" val="115587165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p:txStyles>
    <p:title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800"/>
        </a:spcBef>
        <a:buClr>
          <a:schemeClr val="accent1"/>
        </a:buClr>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sz="5200" dirty="0" smtClean="0"/>
              <a:t>Titelindeling</a:t>
            </a:r>
            <a:endParaRPr lang="nl-NL" sz="5200" dirty="0"/>
          </a:p>
        </p:txBody>
      </p:sp>
      <p:sp>
        <p:nvSpPr>
          <p:cNvPr id="3" name="Subtitel 2"/>
          <p:cNvSpPr>
            <a:spLocks noGrp="1"/>
          </p:cNvSpPr>
          <p:nvPr>
            <p:ph type="subTitle" idx="1"/>
          </p:nvPr>
        </p:nvSpPr>
        <p:spPr/>
        <p:txBody>
          <a:bodyPr rtlCol="0"/>
          <a:lstStyle/>
          <a:p>
            <a:pPr rtl="0"/>
            <a:r>
              <a:rPr lang="nl-NL" dirty="0" smtClean="0"/>
              <a:t>Subtitel</a:t>
            </a:r>
            <a:endParaRPr lang="nl-NL" dirty="0"/>
          </a:p>
        </p:txBody>
      </p:sp>
    </p:spTree>
    <p:extLst>
      <p:ext uri="{BB962C8B-B14F-4D97-AF65-F5344CB8AC3E}">
        <p14:creationId xmlns:p14="http://schemas.microsoft.com/office/powerpoint/2010/main" val="2142729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Voeg een </a:t>
            </a:r>
            <a:r>
              <a:rPr lang="nl-NL" dirty="0" err="1" smtClean="0"/>
              <a:t>diatitel</a:t>
            </a:r>
            <a:r>
              <a:rPr lang="nl-NL" dirty="0" smtClean="0"/>
              <a:t> toe - 4</a:t>
            </a:r>
            <a:endParaRPr lang="nl-NL" dirty="0"/>
          </a:p>
        </p:txBody>
      </p:sp>
      <p:sp>
        <p:nvSpPr>
          <p:cNvPr id="5" name="Tijdelijke aanduiding voor inhoud 4"/>
          <p:cNvSpPr>
            <a:spLocks noGrp="1"/>
          </p:cNvSpPr>
          <p:nvPr>
            <p:ph idx="1"/>
          </p:nvPr>
        </p:nvSpPr>
        <p:spPr/>
        <p:txBody>
          <a:bodyPr rtlCol="0"/>
          <a:lstStyle/>
          <a:p>
            <a:pPr rtl="0"/>
            <a:endParaRPr lang="nl-NL" dirty="0"/>
          </a:p>
        </p:txBody>
      </p:sp>
      <p:sp>
        <p:nvSpPr>
          <p:cNvPr id="6" name="Tijdelijke aanduiding voor tekst 5"/>
          <p:cNvSpPr>
            <a:spLocks noGrp="1"/>
          </p:cNvSpPr>
          <p:nvPr>
            <p:ph type="body" sz="half" idx="2"/>
          </p:nvPr>
        </p:nvSpPr>
        <p:spPr/>
        <p:txBody>
          <a:bodyPr rtlCol="0"/>
          <a:lstStyle/>
          <a:p>
            <a:pPr rtl="0"/>
            <a:endParaRPr lang="nl-NL" dirty="0"/>
          </a:p>
        </p:txBody>
      </p:sp>
    </p:spTree>
    <p:extLst>
      <p:ext uri="{BB962C8B-B14F-4D97-AF65-F5344CB8AC3E}">
        <p14:creationId xmlns:p14="http://schemas.microsoft.com/office/powerpoint/2010/main" val="1827431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Voeg een </a:t>
            </a:r>
            <a:r>
              <a:rPr lang="nl-NL" dirty="0" err="1" smtClean="0"/>
              <a:t>diatitel</a:t>
            </a:r>
            <a:r>
              <a:rPr lang="nl-NL" dirty="0" smtClean="0"/>
              <a:t> toe - 5</a:t>
            </a:r>
            <a:endParaRPr lang="nl-NL" dirty="0"/>
          </a:p>
        </p:txBody>
      </p:sp>
      <p:sp>
        <p:nvSpPr>
          <p:cNvPr id="5" name="Tijdelijke aanduiding voor afbeelding 4" title="Een lege tijdelijke aanduiding om een afbeelding toe te voegen. Klik op de tijdelijke aanduiding en selecteer de afbeelding die u wilt toevoegen"/>
          <p:cNvSpPr>
            <a:spLocks noGrp="1"/>
          </p:cNvSpPr>
          <p:nvPr>
            <p:ph type="pic" idx="1"/>
          </p:nvPr>
        </p:nvSpPr>
        <p:spPr/>
      </p:sp>
      <p:sp>
        <p:nvSpPr>
          <p:cNvPr id="6" name="Tijdelijke aanduiding voor tekst 5"/>
          <p:cNvSpPr>
            <a:spLocks noGrp="1"/>
          </p:cNvSpPr>
          <p:nvPr>
            <p:ph type="body" sz="half" idx="2"/>
          </p:nvPr>
        </p:nvSpPr>
        <p:spPr/>
        <p:txBody>
          <a:bodyPr rtlCol="0"/>
          <a:lstStyle/>
          <a:p>
            <a:pPr rtl="0"/>
            <a:endParaRPr lang="nl-NL" dirty="0"/>
          </a:p>
        </p:txBody>
      </p:sp>
    </p:spTree>
    <p:extLst>
      <p:ext uri="{BB962C8B-B14F-4D97-AF65-F5344CB8AC3E}">
        <p14:creationId xmlns:p14="http://schemas.microsoft.com/office/powerpoint/2010/main" val="25219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Indeling van titel en inhoud met lijst</a:t>
            </a:r>
            <a:endParaRPr lang="nl-NL" dirty="0"/>
          </a:p>
        </p:txBody>
      </p:sp>
      <p:sp>
        <p:nvSpPr>
          <p:cNvPr id="3" name="Tijdelijke aanduiding voor inhoud 2"/>
          <p:cNvSpPr>
            <a:spLocks noGrp="1"/>
          </p:cNvSpPr>
          <p:nvPr>
            <p:ph idx="1"/>
          </p:nvPr>
        </p:nvSpPr>
        <p:spPr/>
        <p:txBody>
          <a:bodyPr rtlCol="0"/>
          <a:lstStyle/>
          <a:p>
            <a:pPr rtl="0"/>
            <a:r>
              <a:rPr lang="nl-NL" dirty="0" smtClean="0"/>
              <a:t>Plaats hier uw eerste opsommingsteken</a:t>
            </a:r>
          </a:p>
          <a:p>
            <a:pPr rtl="0"/>
            <a:r>
              <a:rPr lang="nl-NL" dirty="0" smtClean="0"/>
              <a:t>Plaats hier uw tweede opsommingsteken</a:t>
            </a:r>
          </a:p>
          <a:p>
            <a:pPr rtl="0"/>
            <a:r>
              <a:rPr lang="nl-NL" dirty="0" smtClean="0"/>
              <a:t>Plaats hier uw derde opsommingsteken</a:t>
            </a:r>
            <a:endParaRPr lang="nl-NL" dirty="0"/>
          </a:p>
        </p:txBody>
      </p:sp>
    </p:spTree>
    <p:extLst>
      <p:ext uri="{BB962C8B-B14F-4D97-AF65-F5344CB8AC3E}">
        <p14:creationId xmlns:p14="http://schemas.microsoft.com/office/powerpoint/2010/main" val="682195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Indeling van titel en inhoud met grafiek</a:t>
            </a:r>
            <a:endParaRPr lang="nl-NL" dirty="0"/>
          </a:p>
        </p:txBody>
      </p:sp>
      <p:graphicFrame>
        <p:nvGraphicFramePr>
          <p:cNvPr id="6" name="Tijdelijke aanduiding voor inhoud 5" title="Gegroepeerd kolomdiagram met de waarden van drie reeksen voor vier categorieën"/>
          <p:cNvGraphicFramePr>
            <a:graphicFrameLocks noGrp="1"/>
          </p:cNvGraphicFramePr>
          <p:nvPr>
            <p:ph idx="1"/>
            <p:extLst>
              <p:ext uri="{D42A27DB-BD31-4B8C-83A1-F6EECF244321}">
                <p14:modId xmlns:p14="http://schemas.microsoft.com/office/powerpoint/2010/main" val="250425275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0486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Indeling van titel en inhoud met tabel</a:t>
            </a:r>
            <a:endParaRPr lang="nl-NL" dirty="0"/>
          </a:p>
        </p:txBody>
      </p:sp>
      <p:sp>
        <p:nvSpPr>
          <p:cNvPr id="3" name="Tijdelijke aanduiding voor inhoud 2"/>
          <p:cNvSpPr>
            <a:spLocks noGrp="1"/>
          </p:cNvSpPr>
          <p:nvPr>
            <p:ph sz="half" idx="1"/>
          </p:nvPr>
        </p:nvSpPr>
        <p:spPr/>
        <p:txBody>
          <a:bodyPr rtlCol="0"/>
          <a:lstStyle/>
          <a:p>
            <a:pPr rtl="0"/>
            <a:r>
              <a:rPr lang="nl-NL" dirty="0" smtClean="0"/>
              <a:t>Eerste opsommingsteken hier</a:t>
            </a:r>
          </a:p>
          <a:p>
            <a:pPr rtl="0"/>
            <a:r>
              <a:rPr lang="nl-NL" dirty="0" smtClean="0"/>
              <a:t>Tweede opsommingsteken hier</a:t>
            </a:r>
          </a:p>
          <a:p>
            <a:pPr rtl="0"/>
            <a:r>
              <a:rPr lang="nl-NL" dirty="0" smtClean="0"/>
              <a:t>Derde opsommingsteken hier</a:t>
            </a:r>
            <a:endParaRPr lang="nl-NL" dirty="0"/>
          </a:p>
        </p:txBody>
      </p:sp>
      <p:graphicFrame>
        <p:nvGraphicFramePr>
          <p:cNvPr id="5" name="Tijdelijke aanduiding voor inhoud 4"/>
          <p:cNvGraphicFramePr>
            <a:graphicFrameLocks noGrp="1"/>
          </p:cNvGraphicFramePr>
          <p:nvPr>
            <p:ph sz="half" idx="2"/>
            <p:extLst>
              <p:ext uri="{D42A27DB-BD31-4B8C-83A1-F6EECF244321}">
                <p14:modId xmlns:p14="http://schemas.microsoft.com/office/powerpoint/2010/main" val="2734888609"/>
              </p:ext>
            </p:extLst>
          </p:nvPr>
        </p:nvGraphicFramePr>
        <p:xfrm>
          <a:off x="6324600" y="1825623"/>
          <a:ext cx="5029200" cy="2289176"/>
        </p:xfrm>
        <a:graphic>
          <a:graphicData uri="http://schemas.openxmlformats.org/drawingml/2006/table">
            <a:tbl>
              <a:tblPr firstRow="1" bandRow="1">
                <a:tableStyleId>{3B4B98B0-60AC-42C2-AFA5-B58CD77FA1E5}</a:tableStyleId>
              </a:tblPr>
              <a:tblGrid>
                <a:gridCol w="1676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572294">
                <a:tc>
                  <a:txBody>
                    <a:bodyPr/>
                    <a:lstStyle/>
                    <a:p>
                      <a:pPr algn="ctr" rtl="0"/>
                      <a:r>
                        <a:rPr lang="nl-NL" dirty="0" smtClean="0"/>
                        <a:t>Klasse</a:t>
                      </a:r>
                      <a:endParaRPr lang="nl-NL" dirty="0"/>
                    </a:p>
                  </a:txBody>
                  <a:tcPr anchor="ctr"/>
                </a:tc>
                <a:tc>
                  <a:txBody>
                    <a:bodyPr/>
                    <a:lstStyle/>
                    <a:p>
                      <a:pPr algn="ctr" rtl="0"/>
                      <a:r>
                        <a:rPr lang="nl-NL" dirty="0" smtClean="0"/>
                        <a:t>Groep 1</a:t>
                      </a:r>
                      <a:endParaRPr lang="nl-NL" dirty="0"/>
                    </a:p>
                  </a:txBody>
                  <a:tcPr anchor="ctr"/>
                </a:tc>
                <a:tc>
                  <a:txBody>
                    <a:bodyPr/>
                    <a:lstStyle/>
                    <a:p>
                      <a:pPr algn="ctr" rtl="0"/>
                      <a:r>
                        <a:rPr lang="nl-NL" dirty="0" smtClean="0"/>
                        <a:t>Groep 2</a:t>
                      </a:r>
                      <a:endParaRPr lang="nl-NL" dirty="0"/>
                    </a:p>
                  </a:txBody>
                  <a:tcPr anchor="ctr"/>
                </a:tc>
                <a:extLst>
                  <a:ext uri="{0D108BD9-81ED-4DB2-BD59-A6C34878D82A}">
                    <a16:rowId xmlns:a16="http://schemas.microsoft.com/office/drawing/2014/main" val="10000"/>
                  </a:ext>
                </a:extLst>
              </a:tr>
              <a:tr h="572294">
                <a:tc>
                  <a:txBody>
                    <a:bodyPr/>
                    <a:lstStyle/>
                    <a:p>
                      <a:pPr algn="ctr" rtl="0"/>
                      <a:r>
                        <a:rPr lang="nl-NL" dirty="0" smtClean="0"/>
                        <a:t>Klasse 1</a:t>
                      </a:r>
                      <a:endParaRPr lang="nl-NL" dirty="0"/>
                    </a:p>
                  </a:txBody>
                  <a:tcPr anchor="ctr"/>
                </a:tc>
                <a:tc>
                  <a:txBody>
                    <a:bodyPr/>
                    <a:lstStyle/>
                    <a:p>
                      <a:pPr algn="ctr" rtl="0"/>
                      <a:r>
                        <a:rPr lang="nl-NL" dirty="0" smtClean="0"/>
                        <a:t>82</a:t>
                      </a:r>
                      <a:endParaRPr lang="nl-NL" dirty="0"/>
                    </a:p>
                  </a:txBody>
                  <a:tcPr anchor="ctr"/>
                </a:tc>
                <a:tc>
                  <a:txBody>
                    <a:bodyPr/>
                    <a:lstStyle/>
                    <a:p>
                      <a:pPr algn="ctr" rtl="0"/>
                      <a:r>
                        <a:rPr lang="nl-NL" dirty="0" smtClean="0"/>
                        <a:t>95</a:t>
                      </a:r>
                      <a:endParaRPr lang="nl-NL" dirty="0"/>
                    </a:p>
                  </a:txBody>
                  <a:tcPr anchor="ctr"/>
                </a:tc>
                <a:extLst>
                  <a:ext uri="{0D108BD9-81ED-4DB2-BD59-A6C34878D82A}">
                    <a16:rowId xmlns:a16="http://schemas.microsoft.com/office/drawing/2014/main" val="10001"/>
                  </a:ext>
                </a:extLst>
              </a:tr>
              <a:tr h="572294">
                <a:tc>
                  <a:txBody>
                    <a:bodyPr/>
                    <a:lstStyle/>
                    <a:p>
                      <a:pPr algn="ctr" rtl="0"/>
                      <a:r>
                        <a:rPr lang="nl-NL" dirty="0" smtClean="0"/>
                        <a:t>Klasse 2</a:t>
                      </a:r>
                      <a:endParaRPr lang="nl-NL" dirty="0"/>
                    </a:p>
                  </a:txBody>
                  <a:tcPr anchor="ctr"/>
                </a:tc>
                <a:tc>
                  <a:txBody>
                    <a:bodyPr/>
                    <a:lstStyle/>
                    <a:p>
                      <a:pPr algn="ctr" rtl="0"/>
                      <a:r>
                        <a:rPr lang="nl-NL" dirty="0" smtClean="0"/>
                        <a:t>76</a:t>
                      </a:r>
                      <a:endParaRPr lang="nl-NL" dirty="0"/>
                    </a:p>
                  </a:txBody>
                  <a:tcPr anchor="ctr"/>
                </a:tc>
                <a:tc>
                  <a:txBody>
                    <a:bodyPr/>
                    <a:lstStyle/>
                    <a:p>
                      <a:pPr algn="ctr" rtl="0"/>
                      <a:r>
                        <a:rPr lang="nl-NL" dirty="0" smtClean="0"/>
                        <a:t>88</a:t>
                      </a:r>
                      <a:endParaRPr lang="nl-NL" dirty="0"/>
                    </a:p>
                  </a:txBody>
                  <a:tcPr anchor="ctr"/>
                </a:tc>
                <a:extLst>
                  <a:ext uri="{0D108BD9-81ED-4DB2-BD59-A6C34878D82A}">
                    <a16:rowId xmlns:a16="http://schemas.microsoft.com/office/drawing/2014/main" val="10002"/>
                  </a:ext>
                </a:extLst>
              </a:tr>
              <a:tr h="572294">
                <a:tc>
                  <a:txBody>
                    <a:bodyPr/>
                    <a:lstStyle/>
                    <a:p>
                      <a:pPr algn="ctr" rtl="0"/>
                      <a:r>
                        <a:rPr lang="nl-NL" dirty="0" smtClean="0"/>
                        <a:t>Klasse 3</a:t>
                      </a:r>
                      <a:endParaRPr lang="nl-NL" dirty="0"/>
                    </a:p>
                  </a:txBody>
                  <a:tcPr anchor="ctr"/>
                </a:tc>
                <a:tc>
                  <a:txBody>
                    <a:bodyPr/>
                    <a:lstStyle/>
                    <a:p>
                      <a:pPr algn="ctr" rtl="0"/>
                      <a:r>
                        <a:rPr lang="nl-NL" dirty="0" smtClean="0"/>
                        <a:t>84</a:t>
                      </a:r>
                      <a:endParaRPr lang="nl-NL" dirty="0"/>
                    </a:p>
                  </a:txBody>
                  <a:tcPr anchor="ctr"/>
                </a:tc>
                <a:tc>
                  <a:txBody>
                    <a:bodyPr/>
                    <a:lstStyle/>
                    <a:p>
                      <a:pPr algn="ctr" rtl="0"/>
                      <a:r>
                        <a:rPr lang="nl-NL" dirty="0" smtClean="0"/>
                        <a:t>90</a:t>
                      </a:r>
                      <a:endParaRPr lang="nl-NL" dirty="0"/>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80589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Indeling van inhoud van twee met </a:t>
            </a:r>
            <a:r>
              <a:rPr lang="nl-NL" dirty="0" err="1" smtClean="0"/>
              <a:t>SmartArt</a:t>
            </a:r>
            <a:endParaRPr lang="nl-NL" dirty="0"/>
          </a:p>
        </p:txBody>
      </p:sp>
      <p:sp>
        <p:nvSpPr>
          <p:cNvPr id="5" name="Tijdelijke aanduiding voor inhoud 4"/>
          <p:cNvSpPr>
            <a:spLocks noGrp="1"/>
          </p:cNvSpPr>
          <p:nvPr>
            <p:ph sz="half" idx="1"/>
          </p:nvPr>
        </p:nvSpPr>
        <p:spPr/>
        <p:txBody>
          <a:bodyPr rtlCol="0"/>
          <a:lstStyle/>
          <a:p>
            <a:pPr rtl="0"/>
            <a:r>
              <a:rPr lang="nl-NL" dirty="0" smtClean="0"/>
              <a:t>Eerste opsommingsteken hier</a:t>
            </a:r>
          </a:p>
          <a:p>
            <a:pPr rtl="0"/>
            <a:r>
              <a:rPr lang="nl-NL" dirty="0" smtClean="0"/>
              <a:t>Tweede opsommingsteken hier</a:t>
            </a:r>
          </a:p>
          <a:p>
            <a:pPr rtl="0"/>
            <a:r>
              <a:rPr lang="nl-NL" dirty="0" smtClean="0"/>
              <a:t>Derde opsommingsteken hier</a:t>
            </a:r>
            <a:endParaRPr lang="nl-NL" dirty="0"/>
          </a:p>
        </p:txBody>
      </p:sp>
      <p:graphicFrame>
        <p:nvGraphicFramePr>
          <p:cNvPr id="6" name="Tijdelijke aanduiding voor inhoud 5" title="Gesegmenteerd proces met 4 stappen die onder elkaar zijn gerangschikt met drie pijlen die naar beneden wijzen en die de voortgang van de eerste naar de tweede stap, van de tweede naar de derde stap en van de derde naar de vierde stap aangeven"/>
          <p:cNvGraphicFramePr>
            <a:graphicFrameLocks noGrp="1"/>
          </p:cNvGraphicFramePr>
          <p:nvPr>
            <p:ph sz="half" idx="2"/>
            <p:extLst>
              <p:ext uri="{D42A27DB-BD31-4B8C-83A1-F6EECF244321}">
                <p14:modId xmlns:p14="http://schemas.microsoft.com/office/powerpoint/2010/main" val="734700642"/>
              </p:ext>
            </p:extLst>
          </p:nvPr>
        </p:nvGraphicFramePr>
        <p:xfrm>
          <a:off x="6324600" y="1825625"/>
          <a:ext cx="50292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6022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Voeg een </a:t>
            </a:r>
            <a:r>
              <a:rPr lang="nl-NL" dirty="0" err="1" smtClean="0"/>
              <a:t>diatitel</a:t>
            </a:r>
            <a:r>
              <a:rPr lang="nl-NL" dirty="0" smtClean="0"/>
              <a:t> toe - 1</a:t>
            </a:r>
            <a:endParaRPr lang="nl-NL" dirty="0"/>
          </a:p>
        </p:txBody>
      </p:sp>
      <p:sp>
        <p:nvSpPr>
          <p:cNvPr id="5" name="Tijdelijke aanduiding voor tekst 4"/>
          <p:cNvSpPr>
            <a:spLocks noGrp="1"/>
          </p:cNvSpPr>
          <p:nvPr>
            <p:ph type="body" idx="1"/>
          </p:nvPr>
        </p:nvSpPr>
        <p:spPr/>
        <p:txBody>
          <a:bodyPr rtlCol="0"/>
          <a:lstStyle/>
          <a:p>
            <a:pPr rtl="0"/>
            <a:endParaRPr lang="nl-NL" dirty="0"/>
          </a:p>
        </p:txBody>
      </p:sp>
    </p:spTree>
    <p:extLst>
      <p:ext uri="{BB962C8B-B14F-4D97-AF65-F5344CB8AC3E}">
        <p14:creationId xmlns:p14="http://schemas.microsoft.com/office/powerpoint/2010/main" val="1783796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Voeg een </a:t>
            </a:r>
            <a:r>
              <a:rPr lang="nl-NL" dirty="0" err="1" smtClean="0"/>
              <a:t>diatitel</a:t>
            </a:r>
            <a:r>
              <a:rPr lang="nl-NL" dirty="0" smtClean="0"/>
              <a:t> toe - 2</a:t>
            </a:r>
            <a:endParaRPr lang="nl-NL" dirty="0"/>
          </a:p>
        </p:txBody>
      </p:sp>
      <p:sp>
        <p:nvSpPr>
          <p:cNvPr id="7" name="Tijdelijke aanduiding voor tekst 6"/>
          <p:cNvSpPr>
            <a:spLocks noGrp="1"/>
          </p:cNvSpPr>
          <p:nvPr>
            <p:ph type="body" idx="1"/>
          </p:nvPr>
        </p:nvSpPr>
        <p:spPr/>
        <p:txBody>
          <a:bodyPr rtlCol="0"/>
          <a:lstStyle/>
          <a:p>
            <a:pPr rtl="0"/>
            <a:endParaRPr lang="nl-NL" dirty="0"/>
          </a:p>
        </p:txBody>
      </p:sp>
      <p:sp>
        <p:nvSpPr>
          <p:cNvPr id="8" name="Tijdelijke aanduiding voor inhoud 7"/>
          <p:cNvSpPr>
            <a:spLocks noGrp="1"/>
          </p:cNvSpPr>
          <p:nvPr>
            <p:ph sz="half" idx="2"/>
          </p:nvPr>
        </p:nvSpPr>
        <p:spPr/>
        <p:txBody>
          <a:bodyPr rtlCol="0"/>
          <a:lstStyle/>
          <a:p>
            <a:pPr rtl="0"/>
            <a:endParaRPr lang="nl-NL" dirty="0"/>
          </a:p>
        </p:txBody>
      </p:sp>
      <p:sp>
        <p:nvSpPr>
          <p:cNvPr id="9" name="Tijdelijke aanduiding voor tekst 8"/>
          <p:cNvSpPr>
            <a:spLocks noGrp="1"/>
          </p:cNvSpPr>
          <p:nvPr>
            <p:ph type="body" sz="quarter" idx="3"/>
          </p:nvPr>
        </p:nvSpPr>
        <p:spPr/>
        <p:txBody>
          <a:bodyPr rtlCol="0"/>
          <a:lstStyle/>
          <a:p>
            <a:pPr rtl="0"/>
            <a:endParaRPr lang="nl-NL" dirty="0"/>
          </a:p>
        </p:txBody>
      </p:sp>
      <p:sp>
        <p:nvSpPr>
          <p:cNvPr id="10" name="Tijdelijke aanduiding voor inhoud 9"/>
          <p:cNvSpPr>
            <a:spLocks noGrp="1"/>
          </p:cNvSpPr>
          <p:nvPr>
            <p:ph sz="quarter" idx="4"/>
          </p:nvPr>
        </p:nvSpPr>
        <p:spPr/>
        <p:txBody>
          <a:bodyPr rtlCol="0"/>
          <a:lstStyle/>
          <a:p>
            <a:pPr rtl="0"/>
            <a:endParaRPr lang="nl-NL" dirty="0"/>
          </a:p>
        </p:txBody>
      </p:sp>
    </p:spTree>
    <p:extLst>
      <p:ext uri="{BB962C8B-B14F-4D97-AF65-F5344CB8AC3E}">
        <p14:creationId xmlns:p14="http://schemas.microsoft.com/office/powerpoint/2010/main" val="3387061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smtClean="0"/>
              <a:t>Voeg een </a:t>
            </a:r>
            <a:r>
              <a:rPr lang="nl-NL" dirty="0" err="1" smtClean="0"/>
              <a:t>diatitel</a:t>
            </a:r>
            <a:r>
              <a:rPr lang="nl-NL" dirty="0" smtClean="0"/>
              <a:t> toe - 3</a:t>
            </a:r>
            <a:endParaRPr lang="nl-NL" dirty="0"/>
          </a:p>
        </p:txBody>
      </p:sp>
    </p:spTree>
    <p:extLst>
      <p:ext uri="{BB962C8B-B14F-4D97-AF65-F5344CB8AC3E}">
        <p14:creationId xmlns:p14="http://schemas.microsoft.com/office/powerpoint/2010/main" val="3440500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9439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TADSSCHETS 16X9">
  <a:themeElements>
    <a:clrScheme name="CitySketch">
      <a:dk1>
        <a:srgbClr val="3D372E"/>
      </a:dk1>
      <a:lt1>
        <a:sysClr val="window" lastClr="FFFFFF"/>
      </a:lt1>
      <a:dk2>
        <a:srgbClr val="000000"/>
      </a:dk2>
      <a:lt2>
        <a:srgbClr val="E0ECE1"/>
      </a:lt2>
      <a:accent1>
        <a:srgbClr val="B2D0B4"/>
      </a:accent1>
      <a:accent2>
        <a:srgbClr val="88A5BA"/>
      </a:accent2>
      <a:accent3>
        <a:srgbClr val="909F5F"/>
      </a:accent3>
      <a:accent4>
        <a:srgbClr val="C9A057"/>
      </a:accent4>
      <a:accent5>
        <a:srgbClr val="DA7D60"/>
      </a:accent5>
      <a:accent6>
        <a:srgbClr val="978975"/>
      </a:accent6>
      <a:hlink>
        <a:srgbClr val="C9A057"/>
      </a:hlink>
      <a:folHlink>
        <a:srgbClr val="978975"/>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CitySketch">
      <a:dk1>
        <a:srgbClr val="3D372E"/>
      </a:dk1>
      <a:lt1>
        <a:sysClr val="window" lastClr="FFFFFF"/>
      </a:lt1>
      <a:dk2>
        <a:srgbClr val="000000"/>
      </a:dk2>
      <a:lt2>
        <a:srgbClr val="E0ECE1"/>
      </a:lt2>
      <a:accent1>
        <a:srgbClr val="B2D0B4"/>
      </a:accent1>
      <a:accent2>
        <a:srgbClr val="88A5BA"/>
      </a:accent2>
      <a:accent3>
        <a:srgbClr val="909F5F"/>
      </a:accent3>
      <a:accent4>
        <a:srgbClr val="C9A057"/>
      </a:accent4>
      <a:accent5>
        <a:srgbClr val="DA7D60"/>
      </a:accent5>
      <a:accent6>
        <a:srgbClr val="978975"/>
      </a:accent6>
      <a:hlink>
        <a:srgbClr val="C9A057"/>
      </a:hlink>
      <a:folHlink>
        <a:srgbClr val="978975"/>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CitySketch">
      <a:dk1>
        <a:srgbClr val="3D372E"/>
      </a:dk1>
      <a:lt1>
        <a:sysClr val="window" lastClr="FFFFFF"/>
      </a:lt1>
      <a:dk2>
        <a:srgbClr val="000000"/>
      </a:dk2>
      <a:lt2>
        <a:srgbClr val="E0ECE1"/>
      </a:lt2>
      <a:accent1>
        <a:srgbClr val="B2D0B4"/>
      </a:accent1>
      <a:accent2>
        <a:srgbClr val="88A5BA"/>
      </a:accent2>
      <a:accent3>
        <a:srgbClr val="909F5F"/>
      </a:accent3>
      <a:accent4>
        <a:srgbClr val="C9A057"/>
      </a:accent4>
      <a:accent5>
        <a:srgbClr val="DA7D60"/>
      </a:accent5>
      <a:accent6>
        <a:srgbClr val="978975"/>
      </a:accent6>
      <a:hlink>
        <a:srgbClr val="C9A057"/>
      </a:hlink>
      <a:folHlink>
        <a:srgbClr val="978975"/>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5D10EAAE-E2F8-4A00-A4CD-D0C34664FC1B}">
  <ds:schemaRefs>
    <ds:schemaRef ds:uri="http://schemas.microsoft.com/sharepoint/v3/contenttype/forms"/>
  </ds:schemaRefs>
</ds:datastoreItem>
</file>

<file path=customXml/itemProps2.xml><?xml version="1.0" encoding="utf-8"?>
<ds:datastoreItem xmlns:ds="http://schemas.openxmlformats.org/officeDocument/2006/customXml" ds:itemID="{943C682C-6913-4410-AF12-5356C0D8FC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ABB5202-E39F-4BDE-B696-5684138BFB9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34</TotalTime>
  <Words>133</Words>
  <PresentationFormat>Breedbeeld</PresentationFormat>
  <Paragraphs>47</Paragraphs>
  <Slides>11</Slides>
  <Notes>11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Century Schoolbook</vt:lpstr>
      <vt:lpstr>STADSSCHETS 16X9</vt:lpstr>
      <vt:lpstr>Titelindeling</vt:lpstr>
      <vt:lpstr>Indeling van titel en inhoud met lijst</vt:lpstr>
      <vt:lpstr>Indeling van titel en inhoud met grafiek</vt:lpstr>
      <vt:lpstr>Indeling van titel en inhoud met tabel</vt:lpstr>
      <vt:lpstr>Indeling van inhoud van twee met SmartArt</vt:lpstr>
      <vt:lpstr>Voeg een diatitel toe - 1</vt:lpstr>
      <vt:lpstr>Voeg een diatitel toe - 2</vt:lpstr>
      <vt:lpstr>Voeg een diatitel toe - 3</vt:lpstr>
      <vt:lpstr>PowerPoint-presentatie</vt:lpstr>
      <vt:lpstr>Voeg een diatitel toe - 4</vt:lpstr>
      <vt:lpstr>Voeg een diatitel toe - 5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2013-07-31T15:03:27Z</dcterms:created>
  <dcterms:modified xsi:type="dcterms:W3CDTF">2017-05-12T02:10:22Z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