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1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00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460147936"/>
        <c:axId val="460150288"/>
      </c:barChart>
      <c:catAx>
        <c:axId val="46014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0150288"/>
        <c:crosses val="autoZero"/>
        <c:auto val="1"/>
        <c:lblAlgn val="ctr"/>
        <c:lblOffset val="100"/>
        <c:noMultiLvlLbl val="0"/>
      </c:catAx>
      <c:valAx>
        <c:axId val="4601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014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E1F87E0E-FF3E-47D3-BFF3-1936BDC1B9A7}">
      <dgm:prSet phldrT="[Tekst]"/>
      <dgm:spPr/>
      <dgm:t>
        <a:bodyPr/>
        <a:lstStyle/>
        <a:p>
          <a:r>
            <a:rPr lang="nl-NL" dirty="0"/>
            <a:t>Groepstitel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nl-NL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nl-NL"/>
        </a:p>
      </dgm:t>
    </dgm:pt>
    <dgm:pt modelId="{2356E178-4180-471B-A95D-2442FCF758CB}">
      <dgm:prSet phldrT="[Tekst]"/>
      <dgm:spPr/>
      <dgm:t>
        <a:bodyPr/>
        <a:lstStyle/>
        <a:p>
          <a:r>
            <a:rPr lang="nl-NL" dirty="0"/>
            <a:t>Groep A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nl-NL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nl-NL"/>
        </a:p>
      </dgm:t>
    </dgm:pt>
    <dgm:pt modelId="{D6369594-53CA-4743-BFF7-C2D904DA742C}">
      <dgm:prSet phldrT="[Tekst]"/>
      <dgm:spPr/>
      <dgm:t>
        <a:bodyPr/>
        <a:lstStyle/>
        <a:p>
          <a:r>
            <a:rPr lang="nl-NL" dirty="0"/>
            <a:t>Groep B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nl-NL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nl-NL"/>
        </a:p>
      </dgm:t>
    </dgm:pt>
    <dgm:pt modelId="{B626C495-F3A7-4ADE-A0FE-4E7983E98359}">
      <dgm:prSet phldrT="[Tekst]"/>
      <dgm:spPr/>
      <dgm:t>
        <a:bodyPr/>
        <a:lstStyle/>
        <a:p>
          <a:r>
            <a:rPr lang="nl-NL" dirty="0"/>
            <a:t>Groep C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nl-NL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nl-NL"/>
        </a:p>
      </dgm:t>
    </dgm:pt>
    <dgm:pt modelId="{BC2DF43D-A878-4B6A-B15F-7FFBED6EC842}">
      <dgm:prSet phldrT="[Tekst]"/>
      <dgm:spPr/>
      <dgm:t>
        <a:bodyPr/>
        <a:lstStyle/>
        <a:p>
          <a:r>
            <a:rPr lang="nl-NL" dirty="0"/>
            <a:t>Groep D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nl-NL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215497" y="951179"/>
          <a:ext cx="2369604" cy="23696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/>
            <a:t>Groepstitel</a:t>
          </a:r>
        </a:p>
      </dsp:txBody>
      <dsp:txXfrm>
        <a:off x="1562517" y="1298199"/>
        <a:ext cx="1675564" cy="1675564"/>
      </dsp:txXfrm>
    </dsp:sp>
    <dsp:sp modelId="{E7BFA9EE-B858-4016-80BA-575963560F75}">
      <dsp:nvSpPr>
        <dsp:cNvPr id="0" name=""/>
        <dsp:cNvSpPr/>
      </dsp:nvSpPr>
      <dsp:spPr>
        <a:xfrm>
          <a:off x="1807898" y="422"/>
          <a:ext cx="1184802" cy="1184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/>
            <a:t>Groep A</a:t>
          </a:r>
        </a:p>
      </dsp:txBody>
      <dsp:txXfrm>
        <a:off x="1981408" y="173932"/>
        <a:ext cx="837782" cy="837782"/>
      </dsp:txXfrm>
    </dsp:sp>
    <dsp:sp modelId="{3255F1BD-E04A-41BF-B64D-B06E6D0468D8}">
      <dsp:nvSpPr>
        <dsp:cNvPr id="0" name=""/>
        <dsp:cNvSpPr/>
      </dsp:nvSpPr>
      <dsp:spPr>
        <a:xfrm>
          <a:off x="3351056" y="1543580"/>
          <a:ext cx="1184802" cy="1184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/>
            <a:t>Groep B</a:t>
          </a:r>
        </a:p>
      </dsp:txBody>
      <dsp:txXfrm>
        <a:off x="3524566" y="1717090"/>
        <a:ext cx="837782" cy="837782"/>
      </dsp:txXfrm>
    </dsp:sp>
    <dsp:sp modelId="{BCC6AE36-1AA5-4143-A95B-3979139E867E}">
      <dsp:nvSpPr>
        <dsp:cNvPr id="0" name=""/>
        <dsp:cNvSpPr/>
      </dsp:nvSpPr>
      <dsp:spPr>
        <a:xfrm>
          <a:off x="1807898" y="3086737"/>
          <a:ext cx="1184802" cy="11848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/>
            <a:t>Groep C</a:t>
          </a:r>
        </a:p>
      </dsp:txBody>
      <dsp:txXfrm>
        <a:off x="1981408" y="3260247"/>
        <a:ext cx="837782" cy="837782"/>
      </dsp:txXfrm>
    </dsp:sp>
    <dsp:sp modelId="{E0DEE663-04E6-49D6-A3C7-F8FB5F8BE33B}">
      <dsp:nvSpPr>
        <dsp:cNvPr id="0" name=""/>
        <dsp:cNvSpPr/>
      </dsp:nvSpPr>
      <dsp:spPr>
        <a:xfrm>
          <a:off x="264741" y="1543580"/>
          <a:ext cx="1184802" cy="118480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/>
            <a:t>Groep D</a:t>
          </a:r>
        </a:p>
      </dsp:txBody>
      <dsp:txXfrm>
        <a:off x="438251" y="1717090"/>
        <a:ext cx="837782" cy="83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1 koptekst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2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E6F93605-0C0C-4258-9724-5F2F9BB3BC90}" type="datetimeFigureOut">
              <a:rPr lang="nl-NL" smtClean="0"/>
              <a:t>5-12-2013</a:t>
            </a:fld>
            <a:endParaRPr lang="nl-NL" dirty="0"/>
          </a:p>
        </p:txBody>
      </p:sp>
      <p:sp>
        <p:nvSpPr>
          <p:cNvPr id="4" name="Tijdelijke aanduiding 3 voetteks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5" name="Tijdelijke aanduiding 4 dia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663FFE7F-C917-439A-8026-3D301EB5CC2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1 koptekst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2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28F31B3D-E4E3-4A80-AB70-C5564C267266}" type="datetimeFigureOut">
              <a:rPr lang="nl-NL"/>
              <a:t>5-12-2013</a:t>
            </a:fld>
            <a:endParaRPr lang="nl-NL" dirty="0"/>
          </a:p>
        </p:txBody>
      </p:sp>
      <p:sp>
        <p:nvSpPr>
          <p:cNvPr id="4" name="Tijdelijke aanduiding 3 dia-afbeelding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4 notitie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5 voetteks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7" name="Tijdelijke aanduiding 6 dia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4EC0B30D-C07A-425B-A90C-BA7BEB19107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nl-NL"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nl-NL"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nl-NL" sz="2000"/>
            </a:lvl2pPr>
            <a:lvl3pPr marL="914400" indent="0" algn="ctr" latinLnBrk="0">
              <a:buNone/>
              <a:defRPr lang="nl-NL" sz="1800"/>
            </a:lvl3pPr>
            <a:lvl4pPr marL="1371600" indent="0" algn="ctr" latinLnBrk="0">
              <a:buNone/>
              <a:defRPr lang="nl-NL" sz="1600"/>
            </a:lvl4pPr>
            <a:lvl5pPr marL="1828800" indent="0" algn="ctr" latinLnBrk="0">
              <a:buNone/>
              <a:defRPr lang="nl-NL" sz="1600"/>
            </a:lvl5pPr>
            <a:lvl6pPr marL="2286000" indent="0" algn="ctr" latinLnBrk="0">
              <a:buNone/>
              <a:defRPr lang="nl-NL" sz="1600"/>
            </a:lvl6pPr>
            <a:lvl7pPr marL="2743200" indent="0" algn="ctr" latinLnBrk="0">
              <a:buNone/>
              <a:defRPr lang="nl-NL" sz="1600"/>
            </a:lvl7pPr>
            <a:lvl8pPr marL="3200400" indent="0" algn="ctr" latinLnBrk="0">
              <a:buNone/>
              <a:defRPr lang="nl-NL" sz="1600"/>
            </a:lvl8pPr>
            <a:lvl9pPr marL="3657600" indent="0" algn="ctr" latinLnBrk="0">
              <a:buNone/>
              <a:defRPr lang="nl-NL"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2 verticale teks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3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/>
              <a:t>5-12-2013</a:t>
            </a:fld>
            <a:endParaRPr lang="nl-NL" dirty="0"/>
          </a:p>
        </p:txBody>
      </p:sp>
      <p:sp>
        <p:nvSpPr>
          <p:cNvPr id="5" name="Tijdelijke aanduiding 4 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5 dia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2 verticale tekst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3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/>
              <a:t>5-12-2013</a:t>
            </a:fld>
            <a:endParaRPr lang="nl-NL" dirty="0"/>
          </a:p>
        </p:txBody>
      </p:sp>
      <p:sp>
        <p:nvSpPr>
          <p:cNvPr id="5" name="Tijdelijke aanduiding 4 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5 dia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plaatsaanduiding 2 inhou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3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/>
              <a:t>5-12-2013</a:t>
            </a:fld>
            <a:endParaRPr lang="nl-NL" dirty="0"/>
          </a:p>
        </p:txBody>
      </p:sp>
      <p:sp>
        <p:nvSpPr>
          <p:cNvPr id="5" name="Tijdelijke aanduiding 4 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5 dia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 latinLnBrk="0">
              <a:defRPr lang="nl-NL" sz="4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plaatsaanduiding 2 tekst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nl-NL" sz="2400"/>
            </a:lvl1pPr>
            <a:lvl2pPr marL="457200" indent="0" latinLnBrk="0">
              <a:buNone/>
              <a:defRPr lang="nl-NL" sz="2000"/>
            </a:lvl2pPr>
            <a:lvl3pPr marL="914400" indent="0" latinLnBrk="0">
              <a:buNone/>
              <a:defRPr lang="nl-NL" sz="1800"/>
            </a:lvl3pPr>
            <a:lvl4pPr marL="1371600" indent="0" latinLnBrk="0">
              <a:buNone/>
              <a:defRPr lang="nl-NL" sz="1600"/>
            </a:lvl4pPr>
            <a:lvl5pPr marL="1828800" indent="0" latinLnBrk="0">
              <a:buNone/>
              <a:defRPr lang="nl-NL" sz="1600"/>
            </a:lvl5pPr>
            <a:lvl6pPr marL="2286000" indent="0" latinLnBrk="0">
              <a:buNone/>
              <a:defRPr lang="nl-NL" sz="1600"/>
            </a:lvl6pPr>
            <a:lvl7pPr marL="2743200" indent="0" latinLnBrk="0">
              <a:buNone/>
              <a:defRPr lang="nl-NL" sz="1600"/>
            </a:lvl7pPr>
            <a:lvl8pPr marL="3200400" indent="0" latinLnBrk="0">
              <a:buNone/>
              <a:defRPr lang="nl-NL" sz="1600"/>
            </a:lvl8pPr>
            <a:lvl9pPr marL="3657600" indent="0" latinLnBrk="0">
              <a:buNone/>
              <a:defRPr lang="nl-NL" sz="16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plaatsaanduiding 2 inhoud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800"/>
            </a:lvl6pPr>
            <a:lvl7pPr latinLnBrk="0">
              <a:defRPr lang="nl-NL" sz="1800"/>
            </a:lvl7pPr>
            <a:lvl8pPr latinLnBrk="0">
              <a:defRPr lang="nl-NL" sz="1800"/>
            </a:lvl8pPr>
            <a:lvl9pPr latinLnBrk="0">
              <a:defRPr lang="nl-NL"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plaatsaanduiding 3 inhoud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800"/>
            </a:lvl6pPr>
            <a:lvl7pPr latinLnBrk="0">
              <a:defRPr lang="nl-NL" sz="1800"/>
            </a:lvl7pPr>
            <a:lvl8pPr latinLnBrk="0">
              <a:defRPr lang="nl-NL" sz="1800"/>
            </a:lvl8pPr>
            <a:lvl9pPr latinLnBrk="0">
              <a:defRPr lang="nl-NL"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4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/>
              <a:t>5-12-2013</a:t>
            </a:fld>
            <a:endParaRPr lang="nl-NL" dirty="0"/>
          </a:p>
        </p:txBody>
      </p:sp>
      <p:sp>
        <p:nvSpPr>
          <p:cNvPr id="6" name="Tijdelijke aanduiding 5 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6 dia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plaatsaanduiding 2 tekst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nl-NL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plaatsaanduiding 3 inhoud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600"/>
            </a:lvl6pPr>
            <a:lvl7pPr latinLnBrk="0">
              <a:defRPr lang="nl-NL" sz="1600"/>
            </a:lvl7pPr>
            <a:lvl8pPr latinLnBrk="0">
              <a:defRPr lang="nl-NL" sz="1600"/>
            </a:lvl8pPr>
            <a:lvl9pPr latinLnBrk="0">
              <a:defRPr lang="nl-NL"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plaatsaanduiding 4 tekst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nl-NL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plaatsaanduiding 5 inhoud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600"/>
            </a:lvl6pPr>
            <a:lvl7pPr latinLnBrk="0">
              <a:defRPr lang="nl-NL" sz="1600"/>
            </a:lvl7pPr>
            <a:lvl8pPr latinLnBrk="0">
              <a:defRPr lang="nl-NL" sz="1600"/>
            </a:lvl8pPr>
            <a:lvl9pPr latinLnBrk="0">
              <a:defRPr lang="nl-NL"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6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/>
              <a:t>5-12-2013</a:t>
            </a:fld>
            <a:endParaRPr lang="nl-NL" dirty="0"/>
          </a:p>
        </p:txBody>
      </p:sp>
      <p:sp>
        <p:nvSpPr>
          <p:cNvPr id="8" name="Tijdelijke aanduiding 7 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8 dia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2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/>
              <a:t>5-12-2013</a:t>
            </a:fld>
            <a:endParaRPr lang="nl-NL" dirty="0"/>
          </a:p>
        </p:txBody>
      </p:sp>
      <p:sp>
        <p:nvSpPr>
          <p:cNvPr id="4" name="Tijdelijke aanduiding 3 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4 dia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1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/>
              <a:t>5-12-2013</a:t>
            </a:fld>
            <a:endParaRPr lang="nl-NL" dirty="0"/>
          </a:p>
        </p:txBody>
      </p:sp>
      <p:sp>
        <p:nvSpPr>
          <p:cNvPr id="3" name="Tijdelijke aanduiding 2 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3 dia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nl-NL" sz="36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plaatsaanduiding 2 inhoud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2000"/>
            </a:lvl6pPr>
            <a:lvl7pPr latinLnBrk="0">
              <a:defRPr lang="nl-NL" sz="2000"/>
            </a:lvl7pPr>
            <a:lvl8pPr latinLnBrk="0">
              <a:defRPr lang="nl-NL" sz="2000"/>
            </a:lvl8pPr>
            <a:lvl9pPr latinLnBrk="0">
              <a:defRPr lang="nl-NL"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plaatsaanduiding 3 tekst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nl-NL" sz="1800"/>
            </a:lvl1pPr>
            <a:lvl2pPr marL="457200" indent="0" latinLnBrk="0">
              <a:buNone/>
              <a:defRPr lang="nl-NL" sz="1400"/>
            </a:lvl2pPr>
            <a:lvl3pPr marL="914400" indent="0" latinLnBrk="0">
              <a:buNone/>
              <a:defRPr lang="nl-NL" sz="1200"/>
            </a:lvl3pPr>
            <a:lvl4pPr marL="1371600" indent="0" latinLnBrk="0">
              <a:buNone/>
              <a:defRPr lang="nl-NL" sz="1000"/>
            </a:lvl4pPr>
            <a:lvl5pPr marL="1828800" indent="0" latinLnBrk="0">
              <a:buNone/>
              <a:defRPr lang="nl-NL" sz="1000"/>
            </a:lvl5pPr>
            <a:lvl6pPr marL="2286000" indent="0" latinLnBrk="0">
              <a:buNone/>
              <a:defRPr lang="nl-NL" sz="1000"/>
            </a:lvl6pPr>
            <a:lvl7pPr marL="2743200" indent="0" latinLnBrk="0">
              <a:buNone/>
              <a:defRPr lang="nl-NL" sz="1000"/>
            </a:lvl7pPr>
            <a:lvl8pPr marL="3200400" indent="0" latinLnBrk="0">
              <a:buNone/>
              <a:defRPr lang="nl-NL" sz="1000"/>
            </a:lvl8pPr>
            <a:lvl9pPr marL="3657600" indent="0" latinLnBrk="0">
              <a:buNone/>
              <a:defRPr lang="nl-NL" sz="10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4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/>
              <a:t>5-12-2013</a:t>
            </a:fld>
            <a:endParaRPr lang="nl-NL" dirty="0"/>
          </a:p>
        </p:txBody>
      </p:sp>
      <p:sp>
        <p:nvSpPr>
          <p:cNvPr id="6" name="Tijdelijke aanduiding 5 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6 dia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nl-NL" sz="36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plaatsaanduiding 2 afbeelding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nl-NL" sz="2400"/>
            </a:lvl1pPr>
            <a:lvl2pPr marL="457200" indent="0" latinLnBrk="0">
              <a:buNone/>
              <a:defRPr lang="nl-NL" sz="2800"/>
            </a:lvl2pPr>
            <a:lvl3pPr marL="914400" indent="0" latinLnBrk="0">
              <a:buNone/>
              <a:defRPr lang="nl-NL" sz="2400"/>
            </a:lvl3pPr>
            <a:lvl4pPr marL="1371600" indent="0" latinLnBrk="0">
              <a:buNone/>
              <a:defRPr lang="nl-NL" sz="2000"/>
            </a:lvl4pPr>
            <a:lvl5pPr marL="1828800" indent="0" latinLnBrk="0">
              <a:buNone/>
              <a:defRPr lang="nl-NL" sz="2000"/>
            </a:lvl5pPr>
            <a:lvl6pPr marL="2286000" indent="0" latinLnBrk="0">
              <a:buNone/>
              <a:defRPr lang="nl-NL" sz="2000"/>
            </a:lvl6pPr>
            <a:lvl7pPr marL="2743200" indent="0" latinLnBrk="0">
              <a:buNone/>
              <a:defRPr lang="nl-NL" sz="2000"/>
            </a:lvl7pPr>
            <a:lvl8pPr marL="3200400" indent="0" latinLnBrk="0">
              <a:buNone/>
              <a:defRPr lang="nl-NL" sz="2000"/>
            </a:lvl8pPr>
            <a:lvl9pPr marL="3657600" indent="0" latinLnBrk="0">
              <a:buNone/>
              <a:defRPr lang="nl-NL" sz="2000"/>
            </a:lvl9pPr>
          </a:lstStyle>
          <a:p>
            <a:r>
              <a:rPr lang="nl-NL" dirty="0"/>
              <a:t>Klik op pictogram om afbeelding toe te voegen</a:t>
            </a:r>
          </a:p>
        </p:txBody>
      </p:sp>
      <p:sp>
        <p:nvSpPr>
          <p:cNvPr id="4" name="Tijdelijke plaatsaanduiding 3 tekst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nl-NL" sz="1800"/>
            </a:lvl1pPr>
            <a:lvl2pPr marL="457200" indent="0" latinLnBrk="0">
              <a:buNone/>
              <a:defRPr lang="nl-NL" sz="1400"/>
            </a:lvl2pPr>
            <a:lvl3pPr marL="914400" indent="0" latinLnBrk="0">
              <a:buNone/>
              <a:defRPr lang="nl-NL" sz="1200"/>
            </a:lvl3pPr>
            <a:lvl4pPr marL="1371600" indent="0" latinLnBrk="0">
              <a:buNone/>
              <a:defRPr lang="nl-NL" sz="1000"/>
            </a:lvl4pPr>
            <a:lvl5pPr marL="1828800" indent="0" latinLnBrk="0">
              <a:buNone/>
              <a:defRPr lang="nl-NL" sz="1000"/>
            </a:lvl5pPr>
            <a:lvl6pPr marL="2286000" indent="0" latinLnBrk="0">
              <a:buNone/>
              <a:defRPr lang="nl-NL" sz="1000"/>
            </a:lvl6pPr>
            <a:lvl7pPr marL="2743200" indent="0" latinLnBrk="0">
              <a:buNone/>
              <a:defRPr lang="nl-NL" sz="1000"/>
            </a:lvl7pPr>
            <a:lvl8pPr marL="3200400" indent="0" latinLnBrk="0">
              <a:buNone/>
              <a:defRPr lang="nl-NL" sz="1000"/>
            </a:lvl8pPr>
            <a:lvl9pPr marL="3657600" indent="0" latinLnBrk="0">
              <a:buNone/>
              <a:defRPr lang="nl-NL" sz="10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plaatsaanduiding 1 titel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plaatsaanduiding 2 tekst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3 datum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l-NL"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nl-NL"/>
              <a:pPr/>
              <a:t>5-12-2013</a:t>
            </a:fld>
            <a:endParaRPr lang="nl-NL" dirty="0"/>
          </a:p>
        </p:txBody>
      </p:sp>
      <p:sp>
        <p:nvSpPr>
          <p:cNvPr id="5" name="Tijdelijke aanduiding 4 voettekst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nl-NL" sz="8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5 dianummer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l-NL"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lang="nl-NL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nl-NL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nl-NL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nl-NL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nl-NL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nl-NL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plaatsaanduiding 2 inhou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plaatsaanduiding 3 tekst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plaatsaanduiding 2 afbeelding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plaatsaanduiding 3 tekst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 en indeling van inhoud met lijst</a:t>
            </a:r>
          </a:p>
        </p:txBody>
      </p:sp>
      <p:sp>
        <p:nvSpPr>
          <p:cNvPr id="3" name="Tijdelijke plaatsaanduiding 2 inhou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Voeg hier uw eerste opsommingsteken toe</a:t>
            </a:r>
          </a:p>
          <a:p>
            <a:r>
              <a:rPr lang="nl-NL" dirty="0"/>
              <a:t>Voeg hier uw tweede opsommingsteken toe</a:t>
            </a:r>
          </a:p>
          <a:p>
            <a:r>
              <a:rPr lang="nl-NL" dirty="0"/>
              <a:t>Voeg hier uw derde opsommingsteken toe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 en indeling van inhoud met grafiek</a:t>
            </a:r>
          </a:p>
        </p:txBody>
      </p:sp>
      <p:graphicFrame>
        <p:nvGraphicFramePr>
          <p:cNvPr id="6" name="Tijdelijke plaatsaanduiding 5 inhoud" descr="Een gegroepeerde kolomdiagram" title="Grafiek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036810"/>
              </p:ext>
            </p:extLst>
          </p:nvPr>
        </p:nvGraphicFramePr>
        <p:xfrm>
          <a:off x="1066800" y="1905000"/>
          <a:ext cx="10058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'Inhoud van twee'-indeling met tabel</a:t>
            </a:r>
          </a:p>
        </p:txBody>
      </p:sp>
      <p:sp>
        <p:nvSpPr>
          <p:cNvPr id="3" name="Tijdelijke plaatsaanduiding 2 inhoud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Eerste opsommingsteken hier</a:t>
            </a:r>
          </a:p>
          <a:p>
            <a:r>
              <a:rPr lang="nl-NL" dirty="0"/>
              <a:t>Tweede opsommingsteken hier</a:t>
            </a:r>
          </a:p>
          <a:p>
            <a:r>
              <a:rPr lang="nl-NL" dirty="0"/>
              <a:t>Derde opsommingsteken hier</a:t>
            </a:r>
          </a:p>
        </p:txBody>
      </p:sp>
      <p:graphicFrame>
        <p:nvGraphicFramePr>
          <p:cNvPr id="5" name="Tijdelijke plaatsaanduiding 4 inhoud" descr="Voorbeeldtabel met drie kolommen, vier rijen" title="Tabel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9103547"/>
              </p:ext>
            </p:extLst>
          </p:nvPr>
        </p:nvGraphicFramePr>
        <p:xfrm>
          <a:off x="6324600" y="1905000"/>
          <a:ext cx="4800600" cy="22513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0200"/>
                <a:gridCol w="1600200"/>
                <a:gridCol w="1600200"/>
              </a:tblGrid>
              <a:tr h="56284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Groep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Groep 2</a:t>
                      </a:r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nl-NL" dirty="0"/>
                        <a:t>Klasse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95</a:t>
                      </a:r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nl-NL" dirty="0"/>
                        <a:t>Klasse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88</a:t>
                      </a:r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nl-NL" dirty="0"/>
                        <a:t>Klasse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'Inhoud van twee'-indeling met SmartArt</a:t>
            </a:r>
          </a:p>
        </p:txBody>
      </p:sp>
      <p:sp>
        <p:nvSpPr>
          <p:cNvPr id="3" name="Tijdelijke plaatsaanduiding 2 inhoud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Eerste opsommingsteken hier</a:t>
            </a:r>
          </a:p>
          <a:p>
            <a:r>
              <a:rPr lang="nl-NL" dirty="0"/>
              <a:t>Tweede opsommingsteken hier</a:t>
            </a:r>
          </a:p>
          <a:p>
            <a:r>
              <a:rPr lang="nl-NL" dirty="0"/>
              <a:t>Derde opsommingsteken hier</a:t>
            </a:r>
          </a:p>
        </p:txBody>
      </p:sp>
      <p:graphicFrame>
        <p:nvGraphicFramePr>
          <p:cNvPr id="5" name="Tijdelijke plaatsaanduiding 4 inhoud" descr="Radiale venn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487772"/>
              </p:ext>
            </p:extLst>
          </p:nvPr>
        </p:nvGraphicFramePr>
        <p:xfrm>
          <a:off x="6324600" y="1905000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plaatsaanduiding 2 teks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plaatsaanduiding 2 teks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plaatsaanduiding 3 inhoud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plaatsaanduiding 4 tekst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plaatsaanduiding 5 inhoud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ersenbloesem 16 x 9">
  <a:themeElements>
    <a:clrScheme name="Kersenbloese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1422EB-74B4-4712-857F-F1A4DC3981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1DC03-8993-40C8-9D32-00F1769E8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C2A88A-35BC-4BFD-88A5-D147CC1F38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Office PowerPoint</Application>
  <PresentationFormat>Breedbeeld</PresentationFormat>
  <Paragraphs>31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Cambria</vt:lpstr>
      <vt:lpstr>Kersenbloesem 16 x 9</vt:lpstr>
      <vt:lpstr>Titel</vt:lpstr>
      <vt:lpstr>Titel en indeling van inhoud met lijst</vt:lpstr>
      <vt:lpstr>Titel en indeling van inhoud met grafiek</vt:lpstr>
      <vt:lpstr>'Inhoud van twee'-indeling met tabel</vt:lpstr>
      <vt:lpstr>'Inhoud van twee'-indeling met SmartArt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2013-07-30T20:14:24Z</dcterms:created>
  <dcterms:modified xsi:type="dcterms:W3CDTF">2013-12-05T06:26:53Z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