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 rtl="0">
      <a:defRPr lang="nl-nl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0" autoAdjust="0"/>
    <p:restoredTop sz="94660"/>
  </p:normalViewPr>
  <p:slideViewPr>
    <p:cSldViewPr showGuides="1">
      <p:cViewPr varScale="1">
        <p:scale>
          <a:sx n="150" d="100"/>
          <a:sy n="150" d="100"/>
        </p:scale>
        <p:origin x="1710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1-5-2017</a:t>
            </a:r>
            <a:endParaRPr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1-5-2017</a:t>
            </a:r>
            <a:endParaRPr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 om de tekststijlen van het model te bewerken</a:t>
            </a:r>
          </a:p>
          <a:p>
            <a:pPr lvl="1" rtl="0"/>
            <a:r>
              <a:t>Tweede niveau</a:t>
            </a:r>
          </a:p>
          <a:p>
            <a:pPr lvl="2" rtl="0"/>
            <a:r>
              <a:t>Derde niveau</a:t>
            </a:r>
          </a:p>
          <a:p>
            <a:pPr lvl="3" rtl="0"/>
            <a:r>
              <a:t>Vierde niveau</a:t>
            </a:r>
          </a:p>
          <a:p>
            <a:pPr lvl="4" rtl="0"/>
            <a:r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el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rtlCol="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" dirty="0"/>
              <a:t>Type certificaat</a:t>
            </a:r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noProof="0"/>
              <a:t>[Hier tekst toevoegen, zoals 'Hiermee wordt bevestigd dat']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9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nl" dirty="0"/>
              <a:t>Naam van geadresseerde</a:t>
            </a:r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noProof="0"/>
              <a:t>[Beschrijf hier de bijdrage / reden voor certificaat]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nl-NL" noProof="0"/>
              <a:t>Naam/titel van presentator</a:t>
            </a:r>
          </a:p>
        </p:txBody>
      </p:sp>
      <p:sp>
        <p:nvSpPr>
          <p:cNvPr id="30" name="Tijdelijke aanduiding voor tekst 7"/>
          <p:cNvSpPr>
            <a:spLocks noGrp="1"/>
          </p:cNvSpPr>
          <p:nvPr>
            <p:ph type="body" sz="quarter" idx="2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lang="nl-NL" noProof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title="Achtergrondafbeelding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A56F1F-97B1-48CB-86EC-9C502FFBAB65}" type="datetime1">
              <a:rPr lang="nl-NL" smtClean="0"/>
              <a:pPr/>
              <a:t>3-5-2018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el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"/>
              <a:t>Certificaat van geleerdheid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nl"/>
              <a:t>Hiermee bevestigen we dat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"/>
              <a:t>Naam geadresseerde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nl"/>
              <a:t>een uitmuntende prestatie heeft geleverd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nl"/>
              <a:t>Programmacoördinator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fld id="{FB020ADF-F475-45A6-8FCD-3D8E654AB34D}" type="datetime4">
              <a:rPr lang="nl-NL" smtClean="0"/>
              <a:t>3 mei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494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at van geleerdheid (blauw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Diavoorstelling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Certificaat van geleerdheid (blauw)</vt:lpstr>
      <vt:lpstr>Naam geadresseerde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Naam geadresseerde</dc:title>
  <dc:creator/>
  <cp:lastModifiedBy>Microsoft</cp:lastModifiedBy>
  <cp:revision>1</cp:revision>
  <dcterms:created xsi:type="dcterms:W3CDTF">2017-02-15T11:30:16Z</dcterms:created>
  <dcterms:modified xsi:type="dcterms:W3CDTF">2018-05-03T08:22:42Z</dcterms:modified>
</cp:coreProperties>
</file>