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 rtl="0">
      <a:defRPr lang="nl-NL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 autoAdjust="0"/>
    <p:restoredTop sz="96866" autoAdjust="0"/>
  </p:normalViewPr>
  <p:slideViewPr>
    <p:cSldViewPr showGuides="1">
      <p:cViewPr varScale="1">
        <p:scale>
          <a:sx n="113" d="100"/>
          <a:sy n="113" d="100"/>
        </p:scale>
        <p:origin x="102" y="444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66E8FF1B-5A3B-45A3-9EAC-243DF12BDDEC}" type="datetime1">
              <a:rPr lang="nl-NL" smtClean="0"/>
              <a:t>18-12-2013</a:t>
            </a:fld>
            <a:endParaRPr lang="nl-NL" dirty="0"/>
          </a:p>
        </p:txBody>
      </p:sp>
      <p:sp>
        <p:nvSpPr>
          <p:cNvPr id="4" name="Tijdelijke aanduiding voor voettekst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-afbeelding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nl-NL" dirty="0" smtClean="0"/>
              <a:t>‹#›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64D7A5B1-B915-46C3-9406-72A2E93AC689}" type="datetime1">
              <a:rPr lang="nl-NL" smtClean="0"/>
              <a:t>18-12-2013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 smtClean="0"/>
              <a:t>Klik om de modelstijlen te bewerken</a:t>
            </a:r>
          </a:p>
          <a:p>
            <a:pPr lvl="1" rtl="0"/>
            <a:r>
              <a:rPr lang="nl-NL" dirty="0" smtClean="0"/>
              <a:t>Tweede niveau</a:t>
            </a:r>
          </a:p>
          <a:p>
            <a:pPr lvl="2" rtl="0"/>
            <a:r>
              <a:rPr lang="nl-NL" dirty="0" smtClean="0"/>
              <a:t>Derde niveau</a:t>
            </a:r>
          </a:p>
          <a:p>
            <a:pPr lvl="3" rtl="0"/>
            <a:r>
              <a:rPr lang="nl-NL" dirty="0" smtClean="0"/>
              <a:t>Vierde niveau</a:t>
            </a:r>
          </a:p>
          <a:p>
            <a:pPr lvl="4" rtl="0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-afbeelding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nl-NL" dirty="0" smtClean="0"/>
              <a:t>‹#›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fic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dirty="0" smtClean="0"/>
              <a:t>Soort certificaat</a:t>
            </a:r>
            <a:endParaRPr lang="nl-NL" dirty="0"/>
          </a:p>
        </p:txBody>
      </p:sp>
      <p:sp>
        <p:nvSpPr>
          <p:cNvPr id="20" name="Tijdelijke aanduiding voor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dirty="0" smtClean="0"/>
              <a:t>[Beschrijf hier de bijdrage/reden van het certificaat]</a:t>
            </a:r>
            <a:endParaRPr lang="nl-NL" dirty="0"/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dirty="0" smtClean="0"/>
              <a:t>Naam van ontvanger</a:t>
            </a:r>
            <a:endParaRPr lang="nl-NL" dirty="0"/>
          </a:p>
        </p:txBody>
      </p:sp>
      <p:sp>
        <p:nvSpPr>
          <p:cNvPr id="21" name="Tijdelijke aanduiding voor tekst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dirty="0" smtClean="0"/>
              <a:t>[Voeg hier tekst toe, zoals "Hiermee verklaren wij dat"]</a:t>
            </a:r>
            <a:endParaRPr lang="nl-NL" dirty="0"/>
          </a:p>
        </p:txBody>
      </p:sp>
      <p:cxnSp>
        <p:nvCxnSpPr>
          <p:cNvPr id="24" name="Rechte verbindingslijn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Rechte verbindingslijn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ijdelijke aanduiding vo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dirty="0" smtClean="0"/>
              <a:t>Naam/functie van presentator</a:t>
            </a:r>
            <a:endParaRPr lang="nl-NL" dirty="0"/>
          </a:p>
        </p:txBody>
      </p:sp>
      <p:sp>
        <p:nvSpPr>
          <p:cNvPr id="30" name="Tijdelijke aanduiding voor tekst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dirty="0" smtClean="0"/>
              <a:t>Datum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7217E981-D7C5-43A5-BCF0-025600681933}" type="datetime1">
              <a:rPr lang="nl-NL" smtClean="0"/>
              <a:t>18-12-2013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6" name="Tijdelijke aanduiding voor dia-afbeelding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nl-NL" dirty="0" smtClean="0"/>
              <a:t>‹#›</a:t>
            </a:r>
            <a:endParaRPr lang="nl-NL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pPr rtl="0"/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 rtl="0"/>
            <a:r>
              <a:rPr lang="nl-NL" dirty="0" smtClean="0"/>
              <a:t>Klik om de modelstijlen te bewerken</a:t>
            </a:r>
          </a:p>
          <a:p>
            <a:pPr lvl="1" rtl="0"/>
            <a:r>
              <a:rPr lang="nl-NL" dirty="0" smtClean="0"/>
              <a:t>Tweede niveau</a:t>
            </a:r>
          </a:p>
          <a:p>
            <a:pPr lvl="2" rtl="0"/>
            <a:r>
              <a:rPr lang="nl-NL" dirty="0" smtClean="0"/>
              <a:t>Derde niveau</a:t>
            </a:r>
          </a:p>
          <a:p>
            <a:pPr lvl="3" rtl="0"/>
            <a:r>
              <a:rPr lang="nl-NL" dirty="0" smtClean="0"/>
              <a:t>Vierde niveau</a:t>
            </a:r>
          </a:p>
          <a:p>
            <a:pPr lvl="4" rtl="0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nl-NL" dirty="0" smtClean="0"/>
              <a:t>Certificaat van deelname</a:t>
            </a:r>
            <a:endParaRPr lang="nl-NL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r>
              <a:rPr lang="nl-NL" dirty="0"/>
              <a:t>met succes heeft deelgenomen aan het </a:t>
            </a:r>
          </a:p>
          <a:p>
            <a:r>
              <a:rPr lang="nl-NL" dirty="0"/>
              <a:t>programma Excellence in Business</a:t>
            </a:r>
            <a:endParaRPr lang="nl-NL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nl-NL" dirty="0" smtClean="0"/>
              <a:t>Karel Wassink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nl-NL" dirty="0" smtClean="0"/>
              <a:t>Hiermee verklaren wij dat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r>
              <a:rPr lang="nl-NL" dirty="0" smtClean="0"/>
              <a:t>Melissa Mansveld, </a:t>
            </a:r>
            <a:r>
              <a:rPr lang="nl-NL" dirty="0"/>
              <a:t>programmacoördinator</a:t>
            </a:r>
            <a:endParaRPr lang="nl-NL" dirty="0"/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r>
              <a:rPr lang="nl-NL" dirty="0"/>
              <a:t>3 APRIL 2012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at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84D826-F183-49FB-8D3B-22E2EB42C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981198A-1790-4634-9B9A-C7925E3B6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ED8FDF-A497-4AB4-8C4B-A39A081F90A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</Words>
  <Application>Microsoft Office PowerPoint</Application>
  <PresentationFormat>Diavoorstelling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certificaat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2013-07-30T13:25:15Z</dcterms:created>
  <dcterms:modified xsi:type="dcterms:W3CDTF">2013-12-18T11:19:28Z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