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1810" autoAdjust="0"/>
  </p:normalViewPr>
  <p:slideViewPr>
    <p:cSldViewPr snapToGrid="0" showGuides="1">
      <p:cViewPr varScale="1">
        <p:scale>
          <a:sx n="84" d="100"/>
          <a:sy n="84" d="100"/>
        </p:scale>
        <p:origin x="1926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8BA0F38-62B5-4EB8-A31E-92E038F8235D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55756841-61B3-4BA0-9C8A-D05312927397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U kunt het eerste voorbeeld van een visitekaartje wijzigen door de inhoud te vervangen door uw gegevens. </a:t>
            </a:r>
          </a:p>
          <a:p>
            <a:pPr rtl="0"/>
            <a:endParaRPr lang="en-US" baseline="0" dirty="0" smtClean="0"/>
          </a:p>
          <a:p>
            <a:pPr rtl="0"/>
            <a:r>
              <a:rPr lang="nl-NL" baseline="0" dirty="0"/>
              <a:t>Als u liever helemaal opnieuw begint, klikt u op de knop Nieuwe dia op het tabblad Start om een nieuwe pagina in te voegen. Typ vervolgens de gewenste tekst in de lege tijdelijke aanduidingen.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jdelijke aanduiding voor tekst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72" name="Tijdelijke aanduiding voor tekst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73" name="Tijdelijke aanduiding voor tekst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75" name="Tijdelijke aanduiding voor tekst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77" name="Tijdelijke aanduiding voor tekst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78" name="Tijdelijke aanduiding voor tekst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79" name="Tijdelijke aanduiding voor tekst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35306" y="1820149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80" name="Tijdelijke aanduiding voor tekst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81" name="Tijdelijke aanduiding voor tekst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cxnSp>
        <p:nvCxnSpPr>
          <p:cNvPr id="5" name="Rechte verbindingslijn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Tijdelijke aanduiding voor tekst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15" name="Tijdelijke aanduiding voor tekst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16" name="Tijdelijke aanduiding voor tekst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17" name="Tijdelijke aanduiding voor tekst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18" name="Tijdelijke aanduiding voor tekst 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19" name="Tijdelijke aanduiding voor tekst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20" name="Tijdelijke aanduiding voor tekst 2"/>
          <p:cNvSpPr>
            <a:spLocks noGrp="1"/>
          </p:cNvSpPr>
          <p:nvPr>
            <p:ph type="body" sz="quarter" idx="152" hasCustomPrompt="1"/>
          </p:nvPr>
        </p:nvSpPr>
        <p:spPr>
          <a:xfrm>
            <a:off x="5335706" y="1820149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21" name="Tijdelijke aanduiding voor tekst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22" name="Tijdelijke aanduiding voor tekst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23" name="Tijdelijke aanduiding voor tekst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24" name="Tijdelijke aanduiding voor tekst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25" name="Tijdelijke aanduiding voor tekst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26" name="Tijdelijke aanduiding voor tekst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27" name="Tijdelijke aanduiding voor tekst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28" name="Tijdelijke aanduiding voor tekst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29" name="Tijdelijke aanduiding voor tekst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35306" y="364997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30" name="Tijdelijke aanduiding voor tekst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31" name="Tijdelijke aanduiding voor tekst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32" name="Tijdelijke aanduiding voor tekst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33" name="Tijdelijke aanduiding voor tekst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34" name="Tijdelijke aanduiding voor tekst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35" name="Tijdelijke aanduiding voor tekst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36" name="Tijdelijke aanduiding voor tekst 2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37" name="Tijdelijke aanduiding voor tekst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38" name="Tijdelijke aanduiding voor tekst 2"/>
          <p:cNvSpPr>
            <a:spLocks noGrp="1"/>
          </p:cNvSpPr>
          <p:nvPr>
            <p:ph type="body" sz="quarter" idx="170" hasCustomPrompt="1"/>
          </p:nvPr>
        </p:nvSpPr>
        <p:spPr>
          <a:xfrm>
            <a:off x="5335706" y="364997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39" name="Tijdelijke aanduiding voor tekst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40" name="Tijdelijke aanduiding voor tekst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664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41" name="Tijdelijke aanduiding voor tekst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42" name="Tijdelijke aanduiding voor tekst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43" name="Tijdelijke aanduiding voor tekst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44" name="Tijdelijke aanduiding voor tekst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45" name="Tijdelijke aanduiding voor tekst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46" name="Tijdelijke aanduiding voor tekst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47" name="Tijdelijke aanduiding voor tekst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35306" y="5475562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48" name="Tijdelijke aanduiding voor tekst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49" name="Tijdelijke aanduiding voor tekst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50" name="Tijdelijke aanduiding voor tekst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51" name="Tijdelijke aanduiding voor tekst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52" name="Tijdelijke aanduiding voor tekst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53" name="Tijdelijke aanduiding voor tekst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54" name="Tijdelijke aanduiding voor tekst 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8" hasCustomPrompt="1"/>
          </p:nvPr>
        </p:nvSpPr>
        <p:spPr>
          <a:xfrm>
            <a:off x="5335706" y="5475562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2229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35306" y="7305778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206" hasCustomPrompt="1"/>
          </p:nvPr>
        </p:nvSpPr>
        <p:spPr>
          <a:xfrm>
            <a:off x="5335706" y="7305778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2445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35306" y="914049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16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nl-NL" dirty="0"/>
              <a:t>Typ hier uw naam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Adres</a:t>
            </a:r>
            <a:endParaRPr lang="nl-NL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telefoonnummer</a:t>
            </a:r>
            <a:endParaRPr lang="nl-NL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224" hasCustomPrompt="1"/>
          </p:nvPr>
        </p:nvSpPr>
        <p:spPr>
          <a:xfrm>
            <a:off x="5335706" y="914049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e-mailadres</a:t>
            </a:r>
            <a:endParaRPr lang="nl-NL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16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nl-NL" dirty="0" smtClean="0"/>
              <a:t>URL webpagina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aster visitekaartj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hthoe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9" name="Rechthoe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0" name="Rechthoek 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1" name="Rechthoe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2" name="Rechthoe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3" name="Rechthoe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4" name="Rechthoe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5" name="Rechthoek 13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6" name="Rechthoe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7" name="Rechthoe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</p:grpSp>
      <p:sp>
        <p:nvSpPr>
          <p:cNvPr id="2" name="Tijdelijke aanduiding voor titel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31/07/2013</a:t>
            </a:r>
            <a:endParaRPr lang="nl-NL" dirty="0"/>
          </a:p>
        </p:txBody>
      </p:sp>
      <p:sp>
        <p:nvSpPr>
          <p:cNvPr id="5" name="Tijdelijke aanduiding voor voettekst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Tijdelijke aanduiding voor dia-afbeelding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  <p:grpSp>
        <p:nvGrpSpPr>
          <p:cNvPr id="22" name="Groep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Rechthoek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360" name="Groep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Vrije vorm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362" name="Groep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66" name="Vrije vorm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67" name="Vrije vorm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68" name="Vrije vorm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69" name="Vrije vorm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70" name="Vrije vorm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71" name="Vrije vorm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72" name="Vrije vorm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373" name="Groep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Vrije vorm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90" name="Vrije vorm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374" name="Vrije vorm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7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376" name="Groep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8" name="Ovaal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377" name="Groep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Vrije vorm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7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38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363" name="Vrije vorm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364" name="Vrije vorm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21" name="Groep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oep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97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98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399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393" name="Vrije vorm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401" name="Groep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Rechthoek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403" name="Groep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Vrije vorm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412" name="Groep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16" name="Vrije vorm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17" name="Vrije vorm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18" name="Vrije vorm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19" name="Vrije vorm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20" name="Vrije vorm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21" name="Vrije vorm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22" name="Vrije vorm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423" name="Groep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Vrije vorm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40" name="Vrije vorm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424" name="Vrije vorm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2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426" name="Groep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8" name="Ovaal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427" name="Groep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Vrije vorm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2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3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413" name="Vrije vorm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414" name="Vrije vorm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404" name="Groep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oep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0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0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1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406" name="Vrije vorm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441" name="Groep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Rechthoek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443" name="Groep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Vrije vorm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452" name="Groep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56" name="Vrije vorm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57" name="Vrije vorm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58" name="Vrije vorm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59" name="Vrije vorm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60" name="Vrije vorm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61" name="Vrije vorm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62" name="Vrije vorm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463" name="Groep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Vrije vorm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80" name="Vrije vorm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464" name="Vrije vorm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6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466" name="Groep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8" name="Ovaal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467" name="Groep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Vrije vorm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6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47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453" name="Vrije vorm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454" name="Vrije vorm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444" name="Groep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oep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4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4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5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446" name="Vrije vorm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481" name="Groep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Rechthoek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483" name="Groep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Vrije vorm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492" name="Groep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96" name="Vrije vorm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97" name="Vrije vorm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98" name="Vrije vorm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99" name="Vrije vorm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00" name="Vrije vorm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01" name="Vrije vorm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02" name="Vrije vorm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503" name="Groep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Vrije vorm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20" name="Vrije vorm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504" name="Vrije vorm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0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506" name="Groep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8" name="Ovaal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507" name="Groep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Vrije vorm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0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1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493" name="Vrije vorm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494" name="Vrije vorm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484" name="Groep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oep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8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8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49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486" name="Vrije vorm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521" name="Groep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Rechthoek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523" name="Groep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Vrije vorm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532" name="Groep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36" name="Vrije vorm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37" name="Vrije vorm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38" name="Vrije vorm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39" name="Vrije vorm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40" name="Vrije vorm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41" name="Vrije vorm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42" name="Vrije vorm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543" name="Groep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Vrije vorm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60" name="Vrije vorm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544" name="Vrije vorm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4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546" name="Groep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8" name="Ovaal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547" name="Groep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Vrije vorm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4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5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533" name="Vrije vorm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534" name="Vrije vorm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524" name="Groep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oep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2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2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3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526" name="Vrije vorm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561" name="Groep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Rechthoek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563" name="Groep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Vrije vorm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572" name="Groep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76" name="Vrije vorm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77" name="Vrije vorm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78" name="Vrije vorm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79" name="Vrije vorm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80" name="Vrije vorm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81" name="Vrije vorm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82" name="Vrije vorm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583" name="Groep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Vrije vorm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00" name="Vrije vorm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584" name="Vrije vorm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8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586" name="Groep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8" name="Ovaal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587" name="Groep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Vrije vorm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8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59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573" name="Vrije vorm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574" name="Vrije vorm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564" name="Groep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oep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6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6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57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566" name="Vrije vorm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601" name="Groep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Rechthoek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603" name="Groep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Vrije vorm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612" name="Groep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16" name="Vrije vorm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17" name="Vrije vorm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18" name="Vrije vorm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19" name="Vrije vorm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20" name="Vrije vorm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21" name="Vrije vorm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22" name="Vrije vorm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623" name="Groep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Vrije vorm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40" name="Vrije vorm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624" name="Vrije vorm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2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626" name="Groep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8" name="Ovaal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627" name="Groep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Vrije vorm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2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3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613" name="Vrije vorm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614" name="Vrije vorm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604" name="Groep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oep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0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0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1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606" name="Vrije vorm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641" name="Groep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Rechthoek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643" name="Groep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Vrije vorm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652" name="Groep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56" name="Vrije vorm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57" name="Vrije vorm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58" name="Vrije vorm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59" name="Vrije vorm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60" name="Vrije vorm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61" name="Vrije vorm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62" name="Vrije vorm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663" name="Groep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Vrije vorm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80" name="Vrije vorm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664" name="Vrije vorm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6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666" name="Groep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8" name="Ovaal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667" name="Groep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Vrije vorm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6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67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653" name="Vrije vorm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654" name="Vrije vorm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644" name="Groep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oep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4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4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5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646" name="Vrije vorm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681" name="Groep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Rechthoek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683" name="Groep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Vrije vorm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692" name="Groep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96" name="Vrije vorm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97" name="Vrije vorm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98" name="Vrije vorm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99" name="Vrije vorm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00" name="Vrije vorm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01" name="Vrije vorm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02" name="Vrije vorm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703" name="Groep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Vrije vorm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20" name="Vrije vorm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704" name="Vrije vorm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0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706" name="Groep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8" name="Ovaal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707" name="Groep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Vrije vorm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0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1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693" name="Vrije vorm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694" name="Vrije vorm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684" name="Groep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oep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8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8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69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686" name="Vrije vorm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  <p:grpSp>
        <p:nvGrpSpPr>
          <p:cNvPr id="721" name="Groep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Rechthoek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grpSp>
          <p:nvGrpSpPr>
            <p:cNvPr id="723" name="Groep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Vrije vorm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grpSp>
            <p:nvGrpSpPr>
              <p:cNvPr id="732" name="Groep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Vrije v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36" name="Vrije vorm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37" name="Vrije vorm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38" name="Vrije vorm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39" name="Vrije vorm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40" name="Vrije vorm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41" name="Vrije vorm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42" name="Vrije vorm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743" name="Groep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Vrije vorm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60" name="Vrije vorm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</p:grpSp>
            <p:sp>
              <p:nvSpPr>
                <p:cNvPr id="744" name="Vrije vorm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45" name="Vrije v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grpSp>
              <p:nvGrpSpPr>
                <p:cNvPr id="746" name="Groep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Vrije v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4" name="Lijn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5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6" name="Vrije v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7" name="Vrije v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8" name="Ovaal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nl-NL" dirty="0"/>
                  </a:p>
                </p:txBody>
              </p:sp>
            </p:grpSp>
            <p:grpSp>
              <p:nvGrpSpPr>
                <p:cNvPr id="747" name="Groep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Vrije vorm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49" name="Vrije v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0" name="Vrije v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1" name="Vrije v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nl-NL" dirty="0"/>
                  </a:p>
                </p:txBody>
              </p:sp>
              <p:sp>
                <p:nvSpPr>
                  <p:cNvPr id="752" name="Vrije v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nl-NL" dirty="0"/>
                  </a:p>
                </p:txBody>
              </p:sp>
            </p:grpSp>
          </p:grpSp>
          <p:sp>
            <p:nvSpPr>
              <p:cNvPr id="733" name="Vrije vorm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  <p:sp>
            <p:nvSpPr>
              <p:cNvPr id="734" name="Vrije vorm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dirty="0"/>
              </a:p>
            </p:txBody>
          </p:sp>
        </p:grpSp>
        <p:grpSp>
          <p:nvGrpSpPr>
            <p:cNvPr id="724" name="Groep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oep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Vrije v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28" name="Vrije v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29" name="Vrije v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/>
                </a:p>
              </p:txBody>
            </p:sp>
            <p:sp>
              <p:nvSpPr>
                <p:cNvPr id="730" name="Vrije v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nl-NL" dirty="0"/>
                </a:p>
              </p:txBody>
            </p:sp>
          </p:grpSp>
          <p:sp>
            <p:nvSpPr>
              <p:cNvPr id="726" name="Vrije vorm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nl-NL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jdelijke aanduiding voor tekst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nl-NL" dirty="0" err="1" smtClean="0"/>
              <a:t>Michiyo</a:t>
            </a:r>
            <a:r>
              <a:rPr lang="nl-NL" dirty="0" smtClean="0"/>
              <a:t> Sato</a:t>
            </a:r>
            <a:endParaRPr lang="nl-NL" dirty="0"/>
          </a:p>
        </p:txBody>
      </p:sp>
      <p:sp>
        <p:nvSpPr>
          <p:cNvPr id="150" name="Tijdelijke aanduiding voor tekst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nl-NL" dirty="0" smtClean="0"/>
              <a:t>Fanatiek </a:t>
            </a:r>
            <a:r>
              <a:rPr lang="nl-NL" dirty="0" err="1" smtClean="0"/>
              <a:t>scrapbooker</a:t>
            </a:r>
            <a:endParaRPr lang="nl-NL" dirty="0"/>
          </a:p>
        </p:txBody>
      </p:sp>
      <p:sp>
        <p:nvSpPr>
          <p:cNvPr id="392" name="Tijdelijke aanduiding voor tekst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r>
              <a:rPr lang="nl-NL" dirty="0" smtClean="0"/>
              <a:t>Dorpsweg 1</a:t>
            </a:r>
          </a:p>
          <a:p>
            <a:pPr rtl="0"/>
            <a:r>
              <a:rPr lang="nl-NL" dirty="0" err="1" smtClean="0"/>
              <a:t>Appartment</a:t>
            </a:r>
            <a:r>
              <a:rPr lang="nl-NL" dirty="0" smtClean="0"/>
              <a:t> </a:t>
            </a:r>
            <a:r>
              <a:rPr lang="nl-NL" dirty="0" smtClean="0"/>
              <a:t>67</a:t>
            </a:r>
          </a:p>
          <a:p>
            <a:pPr rtl="0"/>
            <a:r>
              <a:rPr lang="nl-NL" dirty="0" smtClean="0"/>
              <a:t>Elders, 0000 AA</a:t>
            </a:r>
            <a:endParaRPr lang="nl-NL" dirty="0"/>
          </a:p>
        </p:txBody>
      </p:sp>
      <p:sp>
        <p:nvSpPr>
          <p:cNvPr id="393" name="Tijdelijke aanduiding voor tekst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nl-NL" dirty="0" smtClean="0"/>
              <a:t>tel. |</a:t>
            </a:r>
            <a:endParaRPr lang="nl-NL" dirty="0"/>
          </a:p>
        </p:txBody>
      </p:sp>
      <p:sp>
        <p:nvSpPr>
          <p:cNvPr id="394" name="Tijdelijke aanduiding voor tekst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06.111.11.111</a:t>
            </a:r>
            <a:endParaRPr lang="nl-NL" dirty="0"/>
          </a:p>
        </p:txBody>
      </p:sp>
      <p:sp>
        <p:nvSpPr>
          <p:cNvPr id="395" name="Tijdelijke aanduiding voor tekst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e-mail |</a:t>
            </a:r>
            <a:endParaRPr lang="nl-NL" dirty="0"/>
          </a:p>
        </p:txBody>
      </p:sp>
      <p:sp>
        <p:nvSpPr>
          <p:cNvPr id="396" name="Tijdelijke aanduiding voor tekst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msato@voorbeeld.com</a:t>
            </a:r>
            <a:endParaRPr lang="nl-NL" dirty="0"/>
          </a:p>
        </p:txBody>
      </p:sp>
      <p:sp>
        <p:nvSpPr>
          <p:cNvPr id="397" name="Tijdelijke aanduiding voor tekst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nl-NL" dirty="0" smtClean="0"/>
              <a:t>web |</a:t>
            </a:r>
            <a:endParaRPr lang="nl-NL" dirty="0"/>
          </a:p>
        </p:txBody>
      </p:sp>
      <p:sp>
        <p:nvSpPr>
          <p:cNvPr id="398" name="Tijdelijke aanduiding voor tekst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nl-NL" dirty="0" smtClean="0"/>
              <a:t>voorbeeld.com/</a:t>
            </a:r>
            <a:r>
              <a:rPr lang="nl-NL" dirty="0" err="1" smtClean="0"/>
              <a:t>msato</a:t>
            </a:r>
            <a:r>
              <a:rPr lang="nl-NL" dirty="0" smtClean="0"/>
              <a:t>/blog</a:t>
            </a:r>
            <a:endParaRPr lang="nl-NL" dirty="0"/>
          </a:p>
        </p:txBody>
      </p:sp>
      <p:sp>
        <p:nvSpPr>
          <p:cNvPr id="579" name="Tijdelijke aanduiding voor tekst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0" name="Tijdelijke aanduiding voor tekst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1" name="Tijdelijke aanduiding voor tekst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2" name="Tijdelijke aanduiding voor tekst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3" name="Tijdelijke aanduiding voor tekst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4" name="Tijdelijke aanduiding voor tekst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5" name="Tijdelijke aanduiding voor tekst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6" name="Tijdelijke aanduiding voor tekst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7" name="Tijdelijke aanduiding voor tekst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8" name="Tijdelijke aanduiding voor tekst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9" name="Tijdelijke aanduiding voor tekst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0" name="Tijdelijke aanduiding voor tekst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1" name="Tijdelijke aanduiding voor tekst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2" name="Tijdelijke aanduiding voor tekst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3" name="Tijdelijke aanduiding voor tekst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4" name="Tijdelijke aanduiding voor tekst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5" name="Tijdelijke aanduiding voor tekst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6" name="Tijdelijke aanduiding voor tekst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7" name="Tijdelijke aanduiding voor tekst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8" name="Tijdelijke aanduiding voor tekst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9" name="Tijdelijke aanduiding voor tekst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0" name="Tijdelijke aanduiding voor tekst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1" name="Tijdelijke aanduiding voor tekst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2" name="Tijdelijke aanduiding voor tekst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3" name="Tijdelijke aanduiding voor tekst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4" name="Tijdelijke aanduiding voor tekst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5" name="Tijdelijke aanduiding voor tekst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6" name="Tijdelijke aanduiding voor tekst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7" name="Tijdelijke aanduiding voor tekst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8" name="Tijdelijke aanduiding voor tekst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9" name="Tijdelijke aanduiding voor tekst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0" name="Tijdelijke aanduiding voor tekst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1" name="Tijdelijke aanduiding voor tekst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2" name="Tijdelijke aanduiding voor tekst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3" name="Tijdelijke aanduiding voor tekst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4" name="Tijdelijke aanduiding voor tekst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5" name="Tijdelijke aanduiding voor tekst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6" name="Tijdelijke aanduiding voor tekst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7" name="Tijdelijke aanduiding voor tekst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8" name="Tijdelijke aanduiding voor tekst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9" name="Tijdelijke aanduiding voor tekst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0" name="Tijdelijke aanduiding voor tekst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1" name="Tijdelijke aanduiding voor tekst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2" name="Tijdelijke aanduiding voor tekst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3" name="Tijdelijke aanduiding voor tekst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4" name="Tijdelijke aanduiding voor tekst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5" name="Tijdelijke aanduiding voor tekst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6" name="Tijdelijke aanduiding voor tekst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7" name="Tijdelijke aanduiding voor tekst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8" name="Tijdelijke aanduiding voor tekst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9" name="Tijdelijke aanduiding voor tekst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0" name="Tijdelijke aanduiding voor tekst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1" name="Tijdelijke aanduiding voor tekst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2" name="Tijdelijke aanduiding voor tekst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3" name="Tijdelijke aanduiding voor tekst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4" name="Tijdelijke aanduiding voor tekst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5" name="Tijdelijke aanduiding voor tekst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6" name="Tijdelijke aanduiding voor tekst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7" name="Tijdelijke aanduiding voor tekst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8" name="Tijdelijke aanduiding voor tekst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9" name="Tijdelijke aanduiding voor tekst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0" name="Tijdelijke aanduiding voor tekst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1" name="Tijdelijke aanduiding voor tekst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2" name="Tijdelijke aanduiding voor tekst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3" name="Tijdelijke aanduiding voor tekst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4" name="Tijdelijke aanduiding voor tekst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5" name="Tijdelijke aanduiding voor tekst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6" name="Tijdelijke aanduiding voor tekst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7" name="Tijdelijke aanduiding voor tekst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8" name="Tijdelijke aanduiding voor tekst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9" name="Tijdelijke aanduiding voor tekst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0" name="Tijdelijke aanduiding voor tekst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1" name="Tijdelijke aanduiding voor tekst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2" name="Tijdelijke aanduiding voor tekst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3" name="Tijdelijke aanduiding voor tekst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4" name="Tijdelijke aanduiding voor tekst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5" name="Tijdelijke aanduiding voor tekst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6" name="Tijdelijke aanduiding voor tekst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7" name="Tijdelijke aanduiding voor tekst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8" name="Tijdelijke aanduiding voor tekst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9" name="Tijdelijke aanduiding voor tekst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kaartjes wilde bloemen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Aangepast</PresentationFormat>
  <Paragraphs>15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Visitekaartjes wilde bloemen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2013-12-18T11:17:59Z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