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0" autoAdjust="0"/>
    <p:restoredTop sz="89304" autoAdjust="0"/>
  </p:normalViewPr>
  <p:slideViewPr>
    <p:cSldViewPr snapToGrid="0" showGuides="1">
      <p:cViewPr varScale="1">
        <p:scale>
          <a:sx n="81" d="100"/>
          <a:sy n="81" d="100"/>
        </p:scale>
        <p:origin x="2166" y="10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4F0E8421-4B94-4A5A-9F33-82D3450CE66D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4" name="Tijdelijke aanduiding voor voetteks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-afbeelding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EA20AE18-5572-4D3A-BD11-BED11E526C31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voetteks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7" name="Tijdelijke aanduiding voor dia-afbeelding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U kunt het eerste voorbeeld van een visitekaartje wijzigen door de inhoud te vervangen door uw gegevens. </a:t>
            </a:r>
          </a:p>
          <a:p>
            <a:pPr rtl="0"/>
            <a:endParaRPr lang="en-US" baseline="0" dirty="0" smtClean="0"/>
          </a:p>
          <a:p>
            <a:pPr rtl="0"/>
            <a:r>
              <a:rPr lang="nl-NL" baseline="0" dirty="0"/>
              <a:t>Als u liever helemaal opnieuw begint, klikt u op de knop Nieuwe dia op het tabblad Start om een nieuwe pagina in te voegen. Typ vervolgens de gewenste tekst in de lege tijdelijke aanduidingen.</a:t>
            </a:r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jdelijke aanduiding voor tekst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131" name="Tijdelijke aanduiding voor tekst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132" name="Tijdelijke aanduiding voor tekst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33" name="Tijdelijke aanduiding voor tekst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34" name="Tijdelijke aanduiding voor tekst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E-mailadres</a:t>
            </a:r>
          </a:p>
        </p:txBody>
      </p:sp>
      <p:sp>
        <p:nvSpPr>
          <p:cNvPr id="135" name="Tijdelijke aanduiding voor tekst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Twitter</a:t>
            </a:r>
          </a:p>
        </p:txBody>
      </p:sp>
      <p:sp>
        <p:nvSpPr>
          <p:cNvPr id="136" name="Tijdelijke aanduiding voor tekst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Blog</a:t>
            </a:r>
          </a:p>
        </p:txBody>
      </p:sp>
      <p:sp>
        <p:nvSpPr>
          <p:cNvPr id="123" name="Tijdelijke aanduiding voor tekst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124" name="Tijdelijke aanduiding voor tekst 2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125" name="Tijdelijke aanduiding voor tekst 2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26" name="Tijdelijke aanduiding voor tekst 2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27" name="Tijdelijke aanduiding voor tekst 2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E-mailadres</a:t>
            </a:r>
          </a:p>
        </p:txBody>
      </p:sp>
      <p:sp>
        <p:nvSpPr>
          <p:cNvPr id="128" name="Tijdelijke aanduiding voor tekst 2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Twitter</a:t>
            </a:r>
          </a:p>
        </p:txBody>
      </p:sp>
      <p:sp>
        <p:nvSpPr>
          <p:cNvPr id="129" name="Tijdelijke aanduiding voor tekst 2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Blog</a:t>
            </a:r>
          </a:p>
        </p:txBody>
      </p:sp>
      <p:sp>
        <p:nvSpPr>
          <p:cNvPr id="111" name="Tijdelijke aanduiding voor tekst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112" name="Tijdelijke aanduiding voor tekst 2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113" name="Tijdelijke aanduiding voor tekst 2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14" name="Tijdelijke aanduiding voor tekst 2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15" name="Tijdelijke aanduiding voor tekst 2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E-mailadres</a:t>
            </a:r>
          </a:p>
        </p:txBody>
      </p:sp>
      <p:sp>
        <p:nvSpPr>
          <p:cNvPr id="116" name="Tijdelijke aanduiding voor tekst 2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Twitter</a:t>
            </a:r>
          </a:p>
        </p:txBody>
      </p:sp>
      <p:sp>
        <p:nvSpPr>
          <p:cNvPr id="117" name="Tijdelijke aanduiding voor tekst 2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Blog</a:t>
            </a:r>
          </a:p>
        </p:txBody>
      </p:sp>
      <p:sp>
        <p:nvSpPr>
          <p:cNvPr id="34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36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35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07" name="Tijdelijke aanduiding voor tekst 2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08" name="Tijdelijke aanduiding voor tekst 2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E-mailadres</a:t>
            </a:r>
          </a:p>
        </p:txBody>
      </p:sp>
      <p:sp>
        <p:nvSpPr>
          <p:cNvPr id="109" name="Tijdelijke aanduiding voor tekst 2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Twitter</a:t>
            </a:r>
          </a:p>
        </p:txBody>
      </p:sp>
      <p:sp>
        <p:nvSpPr>
          <p:cNvPr id="110" name="Tijdelijke aanduiding voor tekst 2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Blog</a:t>
            </a:r>
          </a:p>
        </p:txBody>
      </p:sp>
      <p:sp>
        <p:nvSpPr>
          <p:cNvPr id="144" name="Tijdelijke aanduiding voor tekst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145" name="Tijdelijke aanduiding voor tekst 2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146" name="Tijdelijke aanduiding voor tekst 2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47" name="Tijdelijke aanduiding voor tekst 2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48" name="Tijdelijke aanduiding voor tekst 2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E-mailadres</a:t>
            </a:r>
          </a:p>
        </p:txBody>
      </p:sp>
      <p:sp>
        <p:nvSpPr>
          <p:cNvPr id="149" name="Tijdelijke aanduiding voor tekst 2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Twitter</a:t>
            </a:r>
          </a:p>
        </p:txBody>
      </p:sp>
      <p:sp>
        <p:nvSpPr>
          <p:cNvPr id="150" name="Tijdelijke aanduiding voor tekst 2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Blog</a:t>
            </a:r>
          </a:p>
        </p:txBody>
      </p:sp>
      <p:sp>
        <p:nvSpPr>
          <p:cNvPr id="137" name="Tijdelijke aanduiding voor tekst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138" name="Tijdelijke aanduiding voor tekst 2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40" name="Tijdelijke aanduiding voor tekst 2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41" name="Tijdelijke aanduiding voor tekst 2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E-mailadres</a:t>
            </a:r>
          </a:p>
        </p:txBody>
      </p:sp>
      <p:sp>
        <p:nvSpPr>
          <p:cNvPr id="142" name="Tijdelijke aanduiding voor tekst 2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Twitter</a:t>
            </a:r>
          </a:p>
        </p:txBody>
      </p:sp>
      <p:sp>
        <p:nvSpPr>
          <p:cNvPr id="143" name="Tijdelijke aanduiding voor tekst 2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Blog</a:t>
            </a:r>
          </a:p>
        </p:txBody>
      </p:sp>
      <p:sp>
        <p:nvSpPr>
          <p:cNvPr id="158" name="Tijdelijke aanduiding voor tekst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159" name="Tijdelijke aanduiding voor tekst 2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160" name="Tijdelijke aanduiding voor tekst 2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61" name="Tijdelijke aanduiding voor tekst 2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62" name="Tijdelijke aanduiding voor tekst 2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E-mailadres</a:t>
            </a:r>
          </a:p>
        </p:txBody>
      </p:sp>
      <p:sp>
        <p:nvSpPr>
          <p:cNvPr id="163" name="Tijdelijke aanduiding voor tekst 2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Twitter</a:t>
            </a:r>
          </a:p>
        </p:txBody>
      </p:sp>
      <p:sp>
        <p:nvSpPr>
          <p:cNvPr id="164" name="Tijdelijke aanduiding voor tekst 2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Blog</a:t>
            </a:r>
          </a:p>
        </p:txBody>
      </p:sp>
      <p:sp>
        <p:nvSpPr>
          <p:cNvPr id="151" name="Tijdelijke aanduiding voor tekst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152" name="Tijdelijke aanduiding voor tekst 2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153" name="Tijdelijke aanduiding voor tekst 2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54" name="Tijdelijke aanduiding voor tekst 2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55" name="Tijdelijke aanduiding voor tekst 2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E-mailadres</a:t>
            </a:r>
          </a:p>
        </p:txBody>
      </p:sp>
      <p:sp>
        <p:nvSpPr>
          <p:cNvPr id="156" name="Tijdelijke aanduiding voor tekst 2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Twitter</a:t>
            </a:r>
          </a:p>
        </p:txBody>
      </p:sp>
      <p:sp>
        <p:nvSpPr>
          <p:cNvPr id="157" name="Tijdelijke aanduiding voor tekst 2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Blog</a:t>
            </a:r>
          </a:p>
        </p:txBody>
      </p:sp>
      <p:sp>
        <p:nvSpPr>
          <p:cNvPr id="172" name="Tijdelijke aanduiding voor tekst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173" name="Tijdelijke aanduiding voor tekst 2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174" name="Tijdelijke aanduiding voor tekst 2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75" name="Tijdelijke aanduiding voor tekst 2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76" name="Tijdelijke aanduiding voor tekst 2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E-mailadres</a:t>
            </a:r>
          </a:p>
        </p:txBody>
      </p:sp>
      <p:sp>
        <p:nvSpPr>
          <p:cNvPr id="177" name="Tijdelijke aanduiding voor tekst 2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Twitter</a:t>
            </a:r>
          </a:p>
        </p:txBody>
      </p:sp>
      <p:sp>
        <p:nvSpPr>
          <p:cNvPr id="178" name="Tijdelijke aanduiding voor tekst 2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Blog</a:t>
            </a:r>
          </a:p>
        </p:txBody>
      </p:sp>
      <p:sp>
        <p:nvSpPr>
          <p:cNvPr id="165" name="Tijdelijke aanduiding voor tekst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166" name="Tijdelijke aanduiding voor tekst 2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nl-NL" dirty="0" smtClean="0"/>
              <a:t>Typ hier uw functie of hobby</a:t>
            </a:r>
            <a:endParaRPr lang="nl-NL" dirty="0"/>
          </a:p>
        </p:txBody>
      </p:sp>
      <p:sp>
        <p:nvSpPr>
          <p:cNvPr id="167" name="Tijdelijke aanduiding voor tekst 2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68" name="Tijdelijke aanduiding voor tekst 2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Telefoonnummer</a:t>
            </a:r>
          </a:p>
        </p:txBody>
      </p:sp>
      <p:sp>
        <p:nvSpPr>
          <p:cNvPr id="169" name="Tijdelijke aanduiding voor tekst 2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E-mailadres</a:t>
            </a:r>
          </a:p>
        </p:txBody>
      </p:sp>
      <p:sp>
        <p:nvSpPr>
          <p:cNvPr id="170" name="Tijdelijke aanduiding voor tekst 2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Twitter</a:t>
            </a:r>
          </a:p>
        </p:txBody>
      </p:sp>
      <p:sp>
        <p:nvSpPr>
          <p:cNvPr id="171" name="Tijdelijke aanduiding voor tekst 2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nl-NL" dirty="0"/>
              <a:t>Blog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aster visitekaartje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chthoek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9" name="Rechthoek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0" name="Rechthoek 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1" name="Rechthoek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2" name="Rechthoek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3" name="Rechthoek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4" name="Rechthoe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5" name="Rechthoek 13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6" name="Rechthoek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7" name="Rechthoe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</p:grpSp>
      <p:sp>
        <p:nvSpPr>
          <p:cNvPr id="2" name="Tijdelijke aanduiding voor titel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dirty="0" smtClean="0"/>
              <a:t>31/07/2013</a:t>
            </a:r>
            <a:endParaRPr lang="nl-NL" dirty="0"/>
          </a:p>
        </p:txBody>
      </p:sp>
      <p:sp>
        <p:nvSpPr>
          <p:cNvPr id="5" name="Tijdelijke aanduiding voor voettekst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dirty="0"/>
          </a:p>
        </p:txBody>
      </p:sp>
      <p:sp>
        <p:nvSpPr>
          <p:cNvPr id="6" name="Tijdelijke aanduiding voor dia-afbeelding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  <p:grpSp>
        <p:nvGrpSpPr>
          <p:cNvPr id="19" name="Groep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Afbeelding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Afbeelding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Afbeelding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Afbeelding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Afbeelding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Afbeelding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Afbeelding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Afbeelding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oep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oep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Afbeelding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Afbeelding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Afbeelding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Afbeelding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Afbeelding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Afbeelding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Afbeelding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Afbeelding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oep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oep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Afbeelding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Afbeelding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Afbeelding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Afbeelding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Afbeelding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Afbeelding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Afbeelding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Afbeelding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oep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oep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Afbeelding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Afbeelding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Afbeelding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Afbeelding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Afbeelding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Afbeelding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Afbeelding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Afbeelding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oep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oep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Afbeelding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Afbeelding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Afbeelding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Afbeelding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Afbeelding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Afbeelding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Afbeelding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Afbeelding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oep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oep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Afbeelding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Afbeelding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Afbeelding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Afbeelding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Afbeelding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Afbeelding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Afbeelding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Afbeelding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oep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oep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Afbeelding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Afbeelding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Afbeelding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Afbeelding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Afbeelding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Afbeelding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Afbeelding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Afbeelding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oep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oep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Afbeelding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Afbeelding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Afbeelding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Afbeelding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Afbeelding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Afbeelding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Afbeelding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Afbeelding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oep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oep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Afbeelding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Afbeelding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Afbeelding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Afbeelding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Afbeelding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Afbeelding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Afbeelding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Afbeelding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oep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oep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Afbeelding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Afbeelding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Afbeelding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Afbeelding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Afbeelding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Afbeelding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Afbeelding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Afbeelding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oep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jdelijke aanduiding voor tekst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nl-NL" dirty="0" smtClean="0"/>
              <a:t>Michiyo</a:t>
            </a:r>
            <a:r>
              <a:rPr lang="nl-NL" dirty="0" smtClean="0"/>
              <a:t> Sato</a:t>
            </a:r>
            <a:endParaRPr lang="nl-NL" dirty="0"/>
          </a:p>
        </p:txBody>
      </p:sp>
      <p:sp>
        <p:nvSpPr>
          <p:cNvPr id="150" name="Tijdelijke aanduiding voor tekst 14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r>
              <a:rPr lang="nl-NL" dirty="0" smtClean="0"/>
              <a:t>Fanatiek </a:t>
            </a:r>
            <a:r>
              <a:rPr lang="nl-NL" dirty="0" smtClean="0"/>
              <a:t>scrapbooker</a:t>
            </a:r>
            <a:endParaRPr lang="nl-NL" dirty="0"/>
          </a:p>
        </p:txBody>
      </p:sp>
      <p:sp>
        <p:nvSpPr>
          <p:cNvPr id="151" name="Tijdelijke aanduiding voor tekst 15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r>
              <a:rPr lang="nl-NL" dirty="0" smtClean="0"/>
              <a:t>06.111.11.111 mobiel</a:t>
            </a:r>
            <a:endParaRPr lang="nl-NL" dirty="0"/>
          </a:p>
        </p:txBody>
      </p:sp>
      <p:sp>
        <p:nvSpPr>
          <p:cNvPr id="152" name="Tijdelijke aanduiding voor tekst 151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nl-NL" dirty="0" smtClean="0"/>
              <a:t>011.555.55.55 thuis</a:t>
            </a:r>
            <a:endParaRPr lang="nl-NL" dirty="0"/>
          </a:p>
        </p:txBody>
      </p:sp>
      <p:sp>
        <p:nvSpPr>
          <p:cNvPr id="153" name="Tijdelijke aanduiding voor tekst 15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msato@voorbeeld.com</a:t>
            </a:r>
            <a:endParaRPr lang="nl-NL" dirty="0"/>
          </a:p>
        </p:txBody>
      </p:sp>
      <p:sp>
        <p:nvSpPr>
          <p:cNvPr id="154" name="Tijdelijke aanduiding voor tekst 15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nl-NL" dirty="0" smtClean="0"/>
              <a:t>@</a:t>
            </a:r>
            <a:r>
              <a:rPr lang="nl-NL" dirty="0" smtClean="0"/>
              <a:t>msatovoorbeeldcom</a:t>
            </a:r>
            <a:endParaRPr lang="nl-NL" dirty="0"/>
          </a:p>
        </p:txBody>
      </p:sp>
      <p:sp>
        <p:nvSpPr>
          <p:cNvPr id="155" name="Tijdelijke aanduiding voor tekst 15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r>
              <a:rPr lang="nl-NL" dirty="0" smtClean="0"/>
              <a:t>www.voorbeeld.com/msato/blog</a:t>
            </a:r>
            <a:endParaRPr lang="nl-NL" dirty="0"/>
          </a:p>
        </p:txBody>
      </p:sp>
      <p:sp>
        <p:nvSpPr>
          <p:cNvPr id="325" name="Tijdelijke aanduiding voor tekst 324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6" name="Tijdelijke aanduiding voor tekst 325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7" name="Tijdelijke aanduiding voor tekst 326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8" name="Tijdelijke aanduiding voor tekst 327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9" name="Tijdelijke aanduiding voor tekst 328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0" name="Tijdelijke aanduiding voor tekst 329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1" name="Tijdelijke aanduiding voor tekst 330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8" name="Tijdelijke aanduiding voor tekst 317"/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9" name="Tijdelijke aanduiding voor tekst 318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0" name="Tijdelijke aanduiding voor tekst 319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1" name="Tijdelijke aanduiding voor tekst 320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2" name="Tijdelijke aanduiding voor tekst 321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3" name="Tijdelijke aanduiding voor tekst 322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4" name="Tijdelijke aanduiding voor tekst 323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1" name="Tijdelijke aanduiding voor tekst 3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3" name="Tijdelijke aanduiding voor tekst 3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2" name="Tijdelijke aanduiding voor tekst 3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4" name="Tijdelijke aanduiding voor tekst 313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5" name="Tijdelijke aanduiding voor tekst 314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6" name="Tijdelijke aanduiding voor tekst 31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7" name="Tijdelijke aanduiding voor tekst 316"/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9" name="Tijdelijke aanduiding voor tekst 338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0" name="Tijdelijke aanduiding voor tekst 339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1" name="Tijdelijke aanduiding voor tekst 340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2" name="Tijdelijke aanduiding voor tekst 341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3" name="Tijdelijke aanduiding voor tekst 342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4" name="Tijdelijke aanduiding voor tekst 343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5" name="Tijdelijke aanduiding voor tekst 344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2" name="Tijdelijke aanduiding voor tekst 331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3" name="Tijdelijke aanduiding voor tekst 332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4" name="Tijdelijke aanduiding voor tekst 333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5" name="Tijdelijke aanduiding voor tekst 334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6" name="Tijdelijke aanduiding voor tekst 335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7" name="Tijdelijke aanduiding voor tekst 336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8" name="Tijdelijke aanduiding voor tekst 337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3" name="Tijdelijke aanduiding voor tekst 352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4" name="Tijdelijke aanduiding voor tekst 353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5" name="Tijdelijke aanduiding voor tekst 354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6" name="Tijdelijke aanduiding voor tekst 355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7" name="Tijdelijke aanduiding voor tekst 35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8" name="Tijdelijke aanduiding voor tekst 35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9" name="Tijdelijke aanduiding voor tekst 35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6" name="Tijdelijke aanduiding voor tekst 345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7" name="Tijdelijke aanduiding voor tekst 346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8" name="Tijdelijke aanduiding voor tekst 347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9" name="Tijdelijke aanduiding voor tekst 348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0" name="Tijdelijke aanduiding voor tekst 349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1" name="Tijdelijke aanduiding voor tekst 350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2" name="Tijdelijke aanduiding voor tekst 351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7" name="Tijdelijke aanduiding voor tekst 366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8" name="Tijdelijke aanduiding voor tekst 367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9" name="Tijdelijke aanduiding voor tekst 368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0" name="Tijdelijke aanduiding voor tekst 369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1" name="Tijdelijke aanduiding voor tekst 370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2" name="Tijdelijke aanduiding voor tekst 371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3" name="Tijdelijke aanduiding voor tekst 372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0" name="Tijdelijke aanduiding voor tekst 35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1" name="Tijdelijke aanduiding voor tekst 36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2" name="Tijdelijke aanduiding voor tekst 36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3" name="Tijdelijke aanduiding voor tekst 362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4" name="Tijdelijke aanduiding voor tekst 363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5" name="Tijdelijke aanduiding voor tekst 364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6" name="Tijdelijke aanduiding voor tekst 365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kaartjes met lieveheerbeestjes links uitgelijnd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</Words>
  <Application>Microsoft Office PowerPoint</Application>
  <PresentationFormat>Aangepast</PresentationFormat>
  <Paragraphs>11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Visitekaartjes met lieveheerbeestjes links uitgelijnd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2013-07-31T14:25:52Z</dcterms:created>
  <dcterms:modified xsi:type="dcterms:W3CDTF">2013-12-13T14:09:24Z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