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5" autoAdjust="0"/>
    <p:restoredTop sz="72700" autoAdjust="0"/>
  </p:normalViewPr>
  <p:slideViewPr>
    <p:cSldViewPr snapToGrid="0">
      <p:cViewPr>
        <p:scale>
          <a:sx n="190" d="100"/>
          <a:sy n="190" d="100"/>
        </p:scale>
        <p:origin x="138" y="-3888"/>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101" d="100"/>
          <a:sy n="101"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rtl="0"/>
            <a:fld id="{C87EF8F6-2086-486A-941C-B3BC9929F461}" type="datetime1">
              <a:rPr lang="nl-NL" smtClean="0"/>
              <a:t>18-12-2013</a:t>
            </a:fld>
            <a:endParaRPr lang="nl-NL" dirty="0"/>
          </a:p>
        </p:txBody>
      </p:sp>
      <p:sp>
        <p:nvSpPr>
          <p:cNvPr id="4" name="Tijdelijke aanduiding voor voettekst"/>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nl-NL" dirty="0"/>
          </a:p>
        </p:txBody>
      </p:sp>
      <p:sp>
        <p:nvSpPr>
          <p:cNvPr id="5" name="Tijdelijke aanduiding voor dia-afbeelding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r>
              <a:rPr lang="nl-NL" dirty="0" smtClean="0"/>
              <a:t>‹#›</a:t>
            </a:r>
            <a:endParaRPr lang="nl-NL"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rtl="0"/>
            <a:fld id="{0910DABA-E32A-47BA-9EBA-072BEF01B3E9}" type="datetime1">
              <a:rPr lang="nl-NL" smtClean="0"/>
              <a:t>18-12-2013</a:t>
            </a:fld>
            <a:endParaRPr lang="nl-NL" dirty="0"/>
          </a:p>
        </p:txBody>
      </p:sp>
      <p:sp>
        <p:nvSpPr>
          <p:cNvPr id="4" name="Tijdelijke aanduiding voor dia-afbeelding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dirty="0" smtClean="0"/>
              <a:t>Klik om de modelstijlen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6" name="Tijdelijke aanduiding voor voettekst"/>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nl-NL" dirty="0"/>
          </a:p>
        </p:txBody>
      </p:sp>
      <p:sp>
        <p:nvSpPr>
          <p:cNvPr id="7" name="Tijdelijke aanduiding voor dia-afbeelding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r>
              <a:rPr lang="nl-NL" dirty="0" smtClean="0"/>
              <a:t>‹#›</a:t>
            </a:r>
            <a:endParaRPr lang="nl-NL"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dirty="0"/>
              <a:t>Als u deze brochure wilt wijzigen, vervangt u onze voorbeeldinhoud door uw eigen inhoud. Als u liever met een schone lei wilt beginnen, klikt u op het </a:t>
            </a:r>
            <a:r>
              <a:rPr lang="nl-NL" dirty="0" smtClean="0"/>
              <a:t>tabblad </a:t>
            </a:r>
            <a:r>
              <a:rPr lang="nl-NL" dirty="0"/>
              <a:t>Start op de knop Nieuwe dia om een nieuwe pagina in te voegen. Vervolgens voert u uw eigen tekst en afbeeldingen in de lege tijdelijke aanduidingen in. Als u meer tijdelijke aanduidingen nodig hebt voor titels, subtitels of de hoofdtekst, kopieert u een bestaande tijdelijke aanduiding en sleept u deze naar de gewenste plek.</a:t>
            </a:r>
          </a:p>
          <a:p>
            <a:pPr rtl="0"/>
            <a:endParaRPr lang="en-US" dirty="0"/>
          </a:p>
          <a:p>
            <a:pPr rtl="0"/>
            <a:r>
              <a:rPr lang="nl-NL" dirty="0"/>
              <a:t>Hebt u de vouwlijnen gezien? Ze zijn niet opvallend, maar als u ze liever niet op uw brochure wilt weergeven, kunt u ze selecteren en vóór het afdrukken verwijderen.</a:t>
            </a:r>
          </a:p>
        </p:txBody>
      </p:sp>
      <p:sp>
        <p:nvSpPr>
          <p:cNvPr id="4" name="Tijdelijke aanduiding voor dia-afbeelding 3"/>
          <p:cNvSpPr>
            <a:spLocks noGrp="1"/>
          </p:cNvSpPr>
          <p:nvPr>
            <p:ph type="sldNum" sz="quarter" idx="10"/>
          </p:nvPr>
        </p:nvSpPr>
        <p:spPr/>
        <p:txBody>
          <a:bodyPr rtlCol="0"/>
          <a:lstStyle/>
          <a:p>
            <a:pPr rtl="0"/>
            <a:r>
              <a:rPr lang="en-US" dirty="0" smtClean="0"/>
              <a:t>1</a:t>
            </a:r>
            <a:endParaRPr lang="en-US" dirty="0"/>
          </a:p>
        </p:txBody>
      </p:sp>
    </p:spTree>
    <p:extLst>
      <p:ext uri="{BB962C8B-B14F-4D97-AF65-F5344CB8AC3E}">
        <p14:creationId xmlns:p14="http://schemas.microsoft.com/office/powerpoint/2010/main" val="3569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dirty="0"/>
              <a:t>Als u deze brochure wilt wijzigen, vervangt u onze voorbeeldinhoud door uw eigen inhoud. Als u liever met een schone lei wilt beginnen, klikt u op het </a:t>
            </a:r>
            <a:r>
              <a:rPr lang="nl-NL" dirty="0" smtClean="0"/>
              <a:t>tabblad </a:t>
            </a:r>
            <a:r>
              <a:rPr lang="nl-NL" dirty="0"/>
              <a:t>Start op de knop Nieuwe dia om een nieuwe pagina in te voegen. Vervolgens voert u uw eigen tekst en afbeeldingen in de lege tijdelijke aanduidingen in. Als u meer tijdelijke aanduidingen nodig hebt voor titels, subtitels of de hoofdtekst, kopieert u een bestaande tijdelijke aanduiding en sleept u deze naar de gewenste plek.</a:t>
            </a:r>
          </a:p>
          <a:p>
            <a:pPr rtl="0"/>
            <a:endParaRPr lang="en-US" dirty="0"/>
          </a:p>
          <a:p>
            <a:pPr rtl="0"/>
            <a:r>
              <a:rPr lang="nl-NL" dirty="0"/>
              <a:t>Hebt u de vouwlijnen gezien? Ze zijn niet opvallend, maar als u ze liever niet op uw brochure wilt weergeven, kunt u ze selecteren en vóór het afdrukken verwijderen.</a:t>
            </a:r>
          </a:p>
        </p:txBody>
      </p:sp>
      <p:sp>
        <p:nvSpPr>
          <p:cNvPr id="4" name="Tijdelijke aanduiding voor dia-afbeelding 3"/>
          <p:cNvSpPr>
            <a:spLocks noGrp="1"/>
          </p:cNvSpPr>
          <p:nvPr>
            <p:ph type="sldNum" sz="quarter" idx="10"/>
          </p:nvPr>
        </p:nvSpPr>
        <p:spPr/>
        <p:txBody>
          <a:bodyPr rtlCol="0"/>
          <a:lstStyle/>
          <a:p>
            <a:pPr rtl="0"/>
            <a:r>
              <a:rPr lang="en-US" dirty="0" smtClean="0"/>
              <a:t>2</a:t>
            </a:r>
            <a:endParaRPr lang="en-US" dirty="0"/>
          </a:p>
        </p:txBody>
      </p:sp>
    </p:spTree>
    <p:extLst>
      <p:ext uri="{BB962C8B-B14F-4D97-AF65-F5344CB8AC3E}">
        <p14:creationId xmlns:p14="http://schemas.microsoft.com/office/powerpoint/2010/main" val="9934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itenste pagina">
    <p:spTree>
      <p:nvGrpSpPr>
        <p:cNvPr id="1" name=""/>
        <p:cNvGrpSpPr/>
        <p:nvPr/>
      </p:nvGrpSpPr>
      <p:grpSpPr>
        <a:xfrm>
          <a:off x="0" y="0"/>
          <a:ext cx="0" cy="0"/>
          <a:chOff x="0" y="0"/>
          <a:chExt cx="0" cy="0"/>
        </a:xfrm>
      </p:grpSpPr>
      <p:sp>
        <p:nvSpPr>
          <p:cNvPr id="4" name="Rechthoek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0" name="Rechthoek 0"/>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1" name="Rechthoek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130000"/>
              </a:lnSpc>
            </a:pPr>
            <a:endParaRPr lang="nl-NL" dirty="0"/>
          </a:p>
        </p:txBody>
      </p:sp>
      <p:sp>
        <p:nvSpPr>
          <p:cNvPr id="12" name="Tijdelijke aanduiding voor afbeelding 11"/>
          <p:cNvSpPr>
            <a:spLocks noGrp="1"/>
          </p:cNvSpPr>
          <p:nvPr>
            <p:ph type="pic" sz="quarter" idx="10"/>
          </p:nvPr>
        </p:nvSpPr>
        <p:spPr>
          <a:xfrm>
            <a:off x="457200" y="685800"/>
            <a:ext cx="2359152" cy="4005072"/>
          </a:xfrm>
        </p:spPr>
        <p:txBody>
          <a:bodyPr tIns="1097280" rtlCol="0">
            <a:normAutofit/>
          </a:bodyPr>
          <a:lstStyle>
            <a:lvl1pPr marL="0" indent="0" algn="ctr" rtl="0">
              <a:buNone/>
              <a:defRPr sz="2000"/>
            </a:lvl1pPr>
          </a:lstStyle>
          <a:p>
            <a:pPr rtl="0"/>
            <a:endParaRPr lang="nl-NL" dirty="0"/>
          </a:p>
        </p:txBody>
      </p:sp>
      <p:sp>
        <p:nvSpPr>
          <p:cNvPr id="13" name="Rechthoek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4" name="Rechthoek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5" name="Tijdelijke aanduiding voor afbeelding 11"/>
          <p:cNvSpPr>
            <a:spLocks noGrp="1"/>
          </p:cNvSpPr>
          <p:nvPr>
            <p:ph type="pic" sz="quarter" idx="11"/>
          </p:nvPr>
        </p:nvSpPr>
        <p:spPr>
          <a:xfrm>
            <a:off x="3758184" y="685800"/>
            <a:ext cx="2450592" cy="4005072"/>
          </a:xfrm>
        </p:spPr>
        <p:txBody>
          <a:bodyPr tIns="1097280" rtlCol="0">
            <a:normAutofit/>
          </a:bodyPr>
          <a:lstStyle>
            <a:lvl1pPr marL="0" indent="0" algn="ctr" rtl="0">
              <a:buNone/>
              <a:defRPr sz="2000"/>
            </a:lvl1pPr>
          </a:lstStyle>
          <a:p>
            <a:pPr rtl="0"/>
            <a:endParaRPr lang="nl-NL" dirty="0"/>
          </a:p>
        </p:txBody>
      </p:sp>
      <p:sp>
        <p:nvSpPr>
          <p:cNvPr id="16" name="Rechthoek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7" name="Rechthoek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8" name="Tijdelijke aanduiding voor afbeelding 11"/>
          <p:cNvSpPr>
            <a:spLocks noGrp="1"/>
          </p:cNvSpPr>
          <p:nvPr>
            <p:ph type="pic" sz="quarter" idx="12"/>
          </p:nvPr>
        </p:nvSpPr>
        <p:spPr>
          <a:xfrm>
            <a:off x="7141465" y="2084832"/>
            <a:ext cx="2450592" cy="4727448"/>
          </a:xfrm>
        </p:spPr>
        <p:txBody>
          <a:bodyPr tIns="1097280" rtlCol="0">
            <a:normAutofit/>
          </a:bodyPr>
          <a:lstStyle>
            <a:lvl1pPr marL="0" indent="0" algn="ctr" rtl="0">
              <a:buNone/>
              <a:defRPr sz="2000"/>
            </a:lvl1pPr>
          </a:lstStyle>
          <a:p>
            <a:pPr rtl="0"/>
            <a:endParaRPr lang="nl-NL" dirty="0"/>
          </a:p>
        </p:txBody>
      </p:sp>
      <p:sp>
        <p:nvSpPr>
          <p:cNvPr id="20" name="Rechthoek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22" name="Tijdelijke aanduiding voor tekst 21"/>
          <p:cNvSpPr>
            <a:spLocks noGrp="1"/>
          </p:cNvSpPr>
          <p:nvPr>
            <p:ph type="body" sz="quarter" idx="13" hasCustomPrompt="1"/>
          </p:nvPr>
        </p:nvSpPr>
        <p:spPr>
          <a:xfrm>
            <a:off x="7142163" y="639763"/>
            <a:ext cx="2449512" cy="1262062"/>
          </a:xfrm>
        </p:spPr>
        <p:txBody>
          <a:bodyPr rtlCol="0" anchor="ctr">
            <a:noAutofit/>
          </a:bodyPr>
          <a:lstStyle>
            <a:lvl1pPr marL="0" indent="0" algn="ctr" rtl="0">
              <a:lnSpc>
                <a:spcPct val="85000"/>
              </a:lnSpc>
              <a:spcBef>
                <a:spcPts val="0"/>
              </a:spcBef>
              <a:buNone/>
              <a:defRPr sz="3600">
                <a:solidFill>
                  <a:schemeClr val="tx2">
                    <a:lumMod val="65000"/>
                    <a:lumOff val="35000"/>
                  </a:schemeClr>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nl-NL" dirty="0" smtClean="0"/>
              <a:t>naam van</a:t>
            </a:r>
            <a:br>
              <a:rPr lang="nl-NL" dirty="0" smtClean="0"/>
            </a:br>
            <a:r>
              <a:rPr lang="nl-NL" dirty="0" smtClean="0"/>
              <a:t>bedrijf</a:t>
            </a:r>
            <a:endParaRPr lang="nl-NL" dirty="0"/>
          </a:p>
        </p:txBody>
      </p:sp>
      <p:sp>
        <p:nvSpPr>
          <p:cNvPr id="23" name="Tijdelijke aanduiding voor tekst 21"/>
          <p:cNvSpPr>
            <a:spLocks noGrp="1"/>
          </p:cNvSpPr>
          <p:nvPr>
            <p:ph type="body" sz="quarter" idx="14" hasCustomPrompt="1"/>
          </p:nvPr>
        </p:nvSpPr>
        <p:spPr>
          <a:xfrm>
            <a:off x="3758184" y="5098071"/>
            <a:ext cx="2449512" cy="367640"/>
          </a:xfrm>
        </p:spPr>
        <p:txBody>
          <a:bodyPr rtlCol="0" anchor="ctr">
            <a:noAutofit/>
          </a:bodyPr>
          <a:lstStyle>
            <a:lvl1pPr marL="0" indent="0" algn="ctr" rtl="0">
              <a:lnSpc>
                <a:spcPct val="85000"/>
              </a:lnSpc>
              <a:spcBef>
                <a:spcPts val="0"/>
              </a:spcBef>
              <a:buNone/>
              <a:defRPr sz="16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nl-NL" dirty="0" smtClean="0"/>
              <a:t>naam van bedrijf</a:t>
            </a:r>
            <a:endParaRPr lang="nl-NL" dirty="0"/>
          </a:p>
        </p:txBody>
      </p:sp>
      <p:sp>
        <p:nvSpPr>
          <p:cNvPr id="24" name="Tijdelijke aanduiding voor tekst 21"/>
          <p:cNvSpPr>
            <a:spLocks noGrp="1"/>
          </p:cNvSpPr>
          <p:nvPr>
            <p:ph type="body" sz="quarter" idx="15" hasCustomPrompt="1"/>
          </p:nvPr>
        </p:nvSpPr>
        <p:spPr>
          <a:xfrm>
            <a:off x="3758184" y="5465711"/>
            <a:ext cx="2449512" cy="1346569"/>
          </a:xfrm>
        </p:spPr>
        <p:txBody>
          <a:bodyPr rtlCol="0" anchor="t">
            <a:noAutofit/>
          </a:bodyPr>
          <a:lstStyle>
            <a:lvl1pPr marL="0" indent="0" algn="ctr" rtl="0">
              <a:lnSpc>
                <a:spcPct val="100000"/>
              </a:lnSpc>
              <a:spcBef>
                <a:spcPts val="0"/>
              </a:spcBef>
              <a:buNone/>
              <a:defRPr sz="11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nl-NL" dirty="0" smtClean="0"/>
              <a:t>contactgegevens van bedrijf</a:t>
            </a:r>
            <a:endParaRPr lang="nl-NL" dirty="0"/>
          </a:p>
        </p:txBody>
      </p:sp>
      <p:sp>
        <p:nvSpPr>
          <p:cNvPr id="27" name="Tijdelijke aanduiding voor tekst 21"/>
          <p:cNvSpPr>
            <a:spLocks noGrp="1"/>
          </p:cNvSpPr>
          <p:nvPr>
            <p:ph type="body" sz="quarter" idx="18" hasCustomPrompt="1"/>
          </p:nvPr>
        </p:nvSpPr>
        <p:spPr>
          <a:xfrm>
            <a:off x="3758184" y="6854395"/>
            <a:ext cx="2449512" cy="448347"/>
          </a:xfrm>
        </p:spPr>
        <p:txBody>
          <a:bodyPr rtlCol="0" anchor="ctr">
            <a:noAutofit/>
          </a:bodyPr>
          <a:lstStyle>
            <a:lvl1pPr marL="0" indent="0" algn="ctr" rtl="0">
              <a:lnSpc>
                <a:spcPct val="100000"/>
              </a:lnSpc>
              <a:spcBef>
                <a:spcPts val="0"/>
              </a:spcBef>
              <a:buNone/>
              <a:defRPr sz="1100">
                <a:solidFill>
                  <a:schemeClr val="bg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nl-NL" dirty="0" smtClean="0"/>
              <a:t>URL van website</a:t>
            </a:r>
            <a:endParaRPr lang="nl-NL" dirty="0"/>
          </a:p>
        </p:txBody>
      </p:sp>
      <p:sp>
        <p:nvSpPr>
          <p:cNvPr id="28" name="Tijdelijke aanduiding voor tekst 21"/>
          <p:cNvSpPr>
            <a:spLocks noGrp="1"/>
          </p:cNvSpPr>
          <p:nvPr>
            <p:ph type="body" sz="quarter" idx="19" hasCustomPrompt="1"/>
          </p:nvPr>
        </p:nvSpPr>
        <p:spPr>
          <a:xfrm>
            <a:off x="457200" y="4736592"/>
            <a:ext cx="2359152" cy="2075688"/>
          </a:xfrm>
        </p:spPr>
        <p:txBody>
          <a:bodyPr lIns="182880" rIns="182880" rtlCol="0" anchor="ctr">
            <a:noAutofit/>
          </a:bodyPr>
          <a:lstStyle>
            <a:lvl1pPr marL="0" indent="0" algn="l" rtl="0">
              <a:lnSpc>
                <a:spcPct val="130000"/>
              </a:lnSpc>
              <a:spcBef>
                <a:spcPts val="0"/>
              </a:spcBef>
              <a:buNone/>
              <a:defRPr sz="1100">
                <a:solidFill>
                  <a:schemeClr val="bg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nl-NL" dirty="0" smtClean="0"/>
              <a:t>Klik hier om tekst toe te voegen</a:t>
            </a:r>
            <a:endParaRPr lang="nl-NL"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nnenste pagina">
    <p:spTree>
      <p:nvGrpSpPr>
        <p:cNvPr id="1" name=""/>
        <p:cNvGrpSpPr/>
        <p:nvPr/>
      </p:nvGrpSpPr>
      <p:grpSpPr>
        <a:xfrm>
          <a:off x="0" y="0"/>
          <a:ext cx="0" cy="0"/>
          <a:chOff x="0" y="0"/>
          <a:chExt cx="0" cy="0"/>
        </a:xfrm>
      </p:grpSpPr>
      <p:sp>
        <p:nvSpPr>
          <p:cNvPr id="32" name="Rechthoek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4" name="Rechthoek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0" name="Rechthoek 0"/>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2" name="Tijdelijke aanduiding voor afbeelding 11"/>
          <p:cNvSpPr>
            <a:spLocks noGrp="1"/>
          </p:cNvSpPr>
          <p:nvPr>
            <p:ph type="pic" sz="quarter" idx="10"/>
          </p:nvPr>
        </p:nvSpPr>
        <p:spPr>
          <a:xfrm>
            <a:off x="457200" y="685800"/>
            <a:ext cx="2450592" cy="2276856"/>
          </a:xfrm>
        </p:spPr>
        <p:txBody>
          <a:bodyPr tIns="457200" rtlCol="0">
            <a:normAutofit/>
          </a:bodyPr>
          <a:lstStyle>
            <a:lvl1pPr marL="0" indent="0" algn="ctr" rtl="0">
              <a:buNone/>
              <a:defRPr sz="2000"/>
            </a:lvl1pPr>
          </a:lstStyle>
          <a:p>
            <a:pPr rtl="0"/>
            <a:endParaRPr lang="nl-NL" dirty="0"/>
          </a:p>
        </p:txBody>
      </p:sp>
      <p:sp>
        <p:nvSpPr>
          <p:cNvPr id="13" name="Rechthoek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4" name="Rechthoek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6" name="Rechthoek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7" name="Rechthoek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31" name="Tijdelijke aanduiding voor tekst 21"/>
          <p:cNvSpPr>
            <a:spLocks noGrp="1"/>
          </p:cNvSpPr>
          <p:nvPr>
            <p:ph type="body" sz="quarter" idx="20" hasCustomPrompt="1"/>
          </p:nvPr>
        </p:nvSpPr>
        <p:spPr>
          <a:xfrm>
            <a:off x="457200" y="3004771"/>
            <a:ext cx="2450592" cy="662354"/>
          </a:xfrm>
        </p:spPr>
        <p:txBody>
          <a:bodyPr lIns="91440" rIns="91440" bIns="0" rtlCol="0" anchor="b">
            <a:noAutofit/>
          </a:bodyPr>
          <a:lstStyle>
            <a:lvl1pPr marL="0" indent="0" algn="l" rtl="0">
              <a:lnSpc>
                <a:spcPct val="114000"/>
              </a:lnSpc>
              <a:spcBef>
                <a:spcPts val="800"/>
              </a:spcBef>
              <a:buNone/>
              <a:defRPr sz="20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nl-NL" dirty="0" smtClean="0"/>
              <a:t>Klik hier om tekst toe te voegen</a:t>
            </a:r>
            <a:endParaRPr lang="nl-NL" dirty="0"/>
          </a:p>
        </p:txBody>
      </p:sp>
      <p:sp>
        <p:nvSpPr>
          <p:cNvPr id="33" name="Tijdelijke aanduiding voor tekst 21"/>
          <p:cNvSpPr>
            <a:spLocks noGrp="1"/>
          </p:cNvSpPr>
          <p:nvPr>
            <p:ph type="body" sz="quarter" idx="21" hasCustomPrompt="1"/>
          </p:nvPr>
        </p:nvSpPr>
        <p:spPr>
          <a:xfrm>
            <a:off x="4114800" y="914400"/>
            <a:ext cx="1943100" cy="3352800"/>
          </a:xfrm>
        </p:spPr>
        <p:txBody>
          <a:bodyPr lIns="91440" tIns="91440" rIns="91440" bIns="91440" rtlCol="0" anchor="ctr">
            <a:noAutofit/>
          </a:bodyPr>
          <a:lstStyle>
            <a:lvl1pPr marL="0" indent="0" algn="l" rtl="0">
              <a:lnSpc>
                <a:spcPct val="130000"/>
              </a:lnSpc>
              <a:spcBef>
                <a:spcPts val="800"/>
              </a:spcBef>
              <a:buNone/>
              <a:defRPr sz="16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nl-NL" dirty="0" smtClean="0"/>
              <a:t>Klik hier om tekst toe te voegen</a:t>
            </a:r>
            <a:endParaRPr lang="nl-NL" dirty="0"/>
          </a:p>
        </p:txBody>
      </p:sp>
      <p:sp>
        <p:nvSpPr>
          <p:cNvPr id="34" name="Tijdelijke aanduiding voor afbeelding 11"/>
          <p:cNvSpPr>
            <a:spLocks noGrp="1"/>
          </p:cNvSpPr>
          <p:nvPr>
            <p:ph type="pic" sz="quarter" idx="22"/>
          </p:nvPr>
        </p:nvSpPr>
        <p:spPr>
          <a:xfrm>
            <a:off x="3849624" y="4690587"/>
            <a:ext cx="2450592" cy="2110626"/>
          </a:xfrm>
        </p:spPr>
        <p:txBody>
          <a:bodyPr tIns="457200" rtlCol="0">
            <a:normAutofit/>
          </a:bodyPr>
          <a:lstStyle>
            <a:lvl1pPr marL="0" indent="0" algn="ctr" rtl="0">
              <a:buNone/>
              <a:defRPr sz="2000"/>
            </a:lvl1pPr>
          </a:lstStyle>
          <a:p>
            <a:pPr rtl="0"/>
            <a:endParaRPr lang="nl-NL" dirty="0"/>
          </a:p>
        </p:txBody>
      </p:sp>
      <p:sp>
        <p:nvSpPr>
          <p:cNvPr id="36" name="Tijdelijke aanduiding voor tekst 21"/>
          <p:cNvSpPr>
            <a:spLocks noGrp="1"/>
          </p:cNvSpPr>
          <p:nvPr>
            <p:ph type="body" sz="quarter" idx="24" hasCustomPrompt="1"/>
          </p:nvPr>
        </p:nvSpPr>
        <p:spPr>
          <a:xfrm>
            <a:off x="7235571" y="4484614"/>
            <a:ext cx="2359152" cy="374904"/>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nl-NL" dirty="0" smtClean="0"/>
              <a:t>Klik hier om tekst toe te voegen</a:t>
            </a:r>
            <a:endParaRPr lang="nl-NL" dirty="0"/>
          </a:p>
        </p:txBody>
      </p:sp>
      <p:sp>
        <p:nvSpPr>
          <p:cNvPr id="38" name="Tijdelijke aanduiding voor tekst 21"/>
          <p:cNvSpPr>
            <a:spLocks noGrp="1"/>
          </p:cNvSpPr>
          <p:nvPr>
            <p:ph type="body" sz="quarter" idx="26" hasCustomPrompt="1"/>
          </p:nvPr>
        </p:nvSpPr>
        <p:spPr>
          <a:xfrm>
            <a:off x="7235571" y="2705100"/>
            <a:ext cx="2359152" cy="374904"/>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nl-NL" dirty="0" smtClean="0"/>
              <a:t>Klik hier om tekst toe te voegen</a:t>
            </a:r>
            <a:endParaRPr lang="nl-NL" dirty="0"/>
          </a:p>
        </p:txBody>
      </p:sp>
      <p:sp>
        <p:nvSpPr>
          <p:cNvPr id="40" name="Tijdelijke aanduiding voor tekst 21"/>
          <p:cNvSpPr>
            <a:spLocks noGrp="1"/>
          </p:cNvSpPr>
          <p:nvPr>
            <p:ph type="body" sz="quarter" idx="28" hasCustomPrompt="1"/>
          </p:nvPr>
        </p:nvSpPr>
        <p:spPr>
          <a:xfrm>
            <a:off x="7235571" y="791658"/>
            <a:ext cx="2359152" cy="378784"/>
          </a:xfrm>
        </p:spPr>
        <p:txBody>
          <a:bodyPr lIns="91440" rIns="91440" bIns="0" rtlCol="0" anchor="b">
            <a:noAutofit/>
          </a:bodyPr>
          <a:lstStyle>
            <a:lvl1pPr marL="0" indent="0" algn="l" rtl="0">
              <a:lnSpc>
                <a:spcPct val="114000"/>
              </a:lnSpc>
              <a:spcBef>
                <a:spcPts val="800"/>
              </a:spcBef>
              <a:buNone/>
              <a:defRPr sz="12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nl-NL" dirty="0" smtClean="0"/>
              <a:t>Klik hier om tekst toe te voegen</a:t>
            </a:r>
            <a:endParaRPr lang="nl-NL" dirty="0"/>
          </a:p>
        </p:txBody>
      </p:sp>
      <p:sp>
        <p:nvSpPr>
          <p:cNvPr id="43" name="Tijdelijke aanduiding voor tekst 21"/>
          <p:cNvSpPr>
            <a:spLocks noGrp="1"/>
          </p:cNvSpPr>
          <p:nvPr>
            <p:ph type="body" sz="quarter" idx="31" hasCustomPrompt="1"/>
          </p:nvPr>
        </p:nvSpPr>
        <p:spPr>
          <a:xfrm>
            <a:off x="457200" y="3704131"/>
            <a:ext cx="2450592" cy="3074219"/>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nl-NL" dirty="0" smtClean="0"/>
              <a:t>Klik hier om tekst toe te voegen</a:t>
            </a:r>
            <a:endParaRPr lang="nl-NL" dirty="0"/>
          </a:p>
        </p:txBody>
      </p:sp>
      <p:sp>
        <p:nvSpPr>
          <p:cNvPr id="45" name="Tijdelijke aanduiding voor tekst 21"/>
          <p:cNvSpPr>
            <a:spLocks noGrp="1"/>
          </p:cNvSpPr>
          <p:nvPr>
            <p:ph type="body" sz="quarter" idx="33" hasCustomPrompt="1"/>
          </p:nvPr>
        </p:nvSpPr>
        <p:spPr>
          <a:xfrm>
            <a:off x="7235571" y="1170442"/>
            <a:ext cx="2359152" cy="1560646"/>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nl-NL" dirty="0" smtClean="0"/>
              <a:t>Klik hier om tekst toe te voegen</a:t>
            </a:r>
            <a:endParaRPr lang="nl-NL" dirty="0"/>
          </a:p>
        </p:txBody>
      </p:sp>
      <p:sp>
        <p:nvSpPr>
          <p:cNvPr id="46" name="Tijdelijke aanduiding voor tekst 21"/>
          <p:cNvSpPr>
            <a:spLocks noGrp="1"/>
          </p:cNvSpPr>
          <p:nvPr>
            <p:ph type="body" sz="quarter" idx="34" hasCustomPrompt="1"/>
          </p:nvPr>
        </p:nvSpPr>
        <p:spPr>
          <a:xfrm>
            <a:off x="7235571" y="3091437"/>
            <a:ext cx="2359152" cy="1393177"/>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nl-NL" dirty="0" smtClean="0"/>
              <a:t>Klik hier om tekst toe te voegen</a:t>
            </a:r>
            <a:endParaRPr lang="nl-NL" dirty="0"/>
          </a:p>
        </p:txBody>
      </p:sp>
      <p:sp>
        <p:nvSpPr>
          <p:cNvPr id="47" name="Tijdelijke aanduiding voor tekst 21"/>
          <p:cNvSpPr>
            <a:spLocks noGrp="1"/>
          </p:cNvSpPr>
          <p:nvPr>
            <p:ph type="body" sz="quarter" idx="35" hasCustomPrompt="1"/>
          </p:nvPr>
        </p:nvSpPr>
        <p:spPr>
          <a:xfrm>
            <a:off x="7235571" y="4873246"/>
            <a:ext cx="2359152" cy="1905104"/>
          </a:xfrm>
        </p:spPr>
        <p:txBody>
          <a:bodyPr lIns="91440" rIns="91440" rtlCol="0" anchor="t">
            <a:noAutofit/>
          </a:bodyPr>
          <a:lstStyle>
            <a:lvl1pPr marL="182880" indent="-182880" algn="l" rtl="0">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nl-NL" dirty="0" smtClean="0"/>
              <a:t>Klik hier om tekst toe te voegen</a:t>
            </a:r>
            <a:endParaRPr lang="nl-NL"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nl-NL" dirty="0" smtClean="0"/>
              <a:t>Klik om de stijl te bewerken</a:t>
            </a:r>
            <a:endParaRPr lang="nl-NL" dirty="0"/>
          </a:p>
        </p:txBody>
      </p:sp>
      <p:sp>
        <p:nvSpPr>
          <p:cNvPr id="3" name="Tijdelijke aanduiding voor tekst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nl-NL" dirty="0" smtClean="0"/>
              <a:t>Klik om de modelstijlen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4" name="Tijdelijke aanduiding voor datum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rtl="0"/>
            <a:fld id="{2C121051-7356-4DC2-9004-BF2B3E4E0515}" type="datetime1">
              <a:rPr lang="nl-NL" smtClean="0"/>
              <a:t>18-12-2013</a:t>
            </a:fld>
            <a:endParaRPr lang="nl-NL" dirty="0"/>
          </a:p>
        </p:txBody>
      </p:sp>
      <p:sp>
        <p:nvSpPr>
          <p:cNvPr id="5" name="Tijdelijke aanduiding voor voettekst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nl-NL" dirty="0"/>
          </a:p>
        </p:txBody>
      </p:sp>
      <p:sp>
        <p:nvSpPr>
          <p:cNvPr id="6" name="Tijdelijke aanduiding voor dia-afbeelding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rtl="0"/>
            <a:r>
              <a:rPr lang="nl-NL" dirty="0" smtClean="0"/>
              <a:t>‹#›</a:t>
            </a:r>
            <a:endParaRPr lang="nl-NL"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Tijdelijke aanduiding voor afbeelding 33" descr="Zeester op strand" title="Reisafbeelding"/>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pic>
        <p:nvPicPr>
          <p:cNvPr id="35" name="Tijdelijke aanduiding voor afbeelding 34" descr="Kleurrijke bungalows aan het strand met wit tuinhek" title="Reisafbeelding"/>
          <p:cNvPicPr>
            <a:picLocks noGrp="1" noChangeAspect="1"/>
          </p:cNvPicPr>
          <p:nvPr>
            <p:ph type="pic" sz="quarter" idx="11"/>
          </p:nvPr>
        </p:nvPicPr>
        <p:blipFill rotWithShape="1">
          <a:blip r:embed="rId4" cstate="print">
            <a:extLst>
              <a:ext uri="{28A0092B-C50C-407E-A947-70E740481C1C}">
                <a14:useLocalDpi xmlns:a14="http://schemas.microsoft.com/office/drawing/2010/main" val="0"/>
              </a:ext>
            </a:extLst>
          </a:blip>
          <a:srcRect/>
          <a:stretch/>
        </p:blipFill>
        <p:spPr/>
      </p:pic>
      <p:pic>
        <p:nvPicPr>
          <p:cNvPr id="36" name="Tijdelijke aanduiding voor afbeelding 35" descr="Close-up van zandkastelen" title="Reisafbeelding"/>
          <p:cNvPicPr>
            <a:picLocks noGrp="1" noChangeAspect="1"/>
          </p:cNvPicPr>
          <p:nvPr>
            <p:ph type="pic" sz="quarter" idx="12"/>
          </p:nvPr>
        </p:nvPicPr>
        <p:blipFill>
          <a:blip r:embed="rId5" cstate="print">
            <a:extLst>
              <a:ext uri="{28A0092B-C50C-407E-A947-70E740481C1C}">
                <a14:useLocalDpi xmlns:a14="http://schemas.microsoft.com/office/drawing/2010/main" val="0"/>
              </a:ext>
            </a:extLst>
          </a:blip>
          <a:srcRect/>
          <a:stretch>
            <a:fillRect/>
          </a:stretch>
        </p:blipFill>
        <p:spPr/>
      </p:pic>
      <p:sp>
        <p:nvSpPr>
          <p:cNvPr id="15" name="Tijdelijke aanduiding voor tekst 14"/>
          <p:cNvSpPr>
            <a:spLocks noGrp="1"/>
          </p:cNvSpPr>
          <p:nvPr>
            <p:ph type="body" sz="quarter" idx="13"/>
          </p:nvPr>
        </p:nvSpPr>
        <p:spPr/>
        <p:txBody>
          <a:bodyPr rtlCol="0"/>
          <a:lstStyle/>
          <a:p>
            <a:pPr rtl="0"/>
            <a:r>
              <a:rPr lang="nl-NL" sz="2800" i="1" dirty="0" smtClean="0"/>
              <a:t>Maria's</a:t>
            </a:r>
          </a:p>
          <a:p>
            <a:pPr rtl="0"/>
            <a:r>
              <a:rPr lang="nl-NL" b="1" dirty="0" smtClean="0"/>
              <a:t>reizen</a:t>
            </a:r>
            <a:endParaRPr lang="nl-NL" b="1" dirty="0"/>
          </a:p>
        </p:txBody>
      </p:sp>
      <p:sp>
        <p:nvSpPr>
          <p:cNvPr id="16" name="Tijdelijke aanduiding voor tekst 15"/>
          <p:cNvSpPr>
            <a:spLocks noGrp="1"/>
          </p:cNvSpPr>
          <p:nvPr>
            <p:ph type="body" sz="quarter" idx="14"/>
          </p:nvPr>
        </p:nvSpPr>
        <p:spPr/>
        <p:txBody>
          <a:bodyPr rtlCol="0"/>
          <a:lstStyle/>
          <a:p>
            <a:pPr rtl="0"/>
            <a:r>
              <a:rPr lang="nl-NL" i="1" dirty="0" smtClean="0"/>
              <a:t>Maria's</a:t>
            </a:r>
            <a:r>
              <a:rPr lang="nl-NL" dirty="0" smtClean="0"/>
              <a:t> </a:t>
            </a:r>
            <a:r>
              <a:rPr lang="nl-NL" b="1" dirty="0" smtClean="0"/>
              <a:t>reizen</a:t>
            </a:r>
            <a:endParaRPr lang="nl-NL" b="1" dirty="0"/>
          </a:p>
        </p:txBody>
      </p:sp>
      <p:sp>
        <p:nvSpPr>
          <p:cNvPr id="17" name="Tijdelijke aanduiding voor tekst 16"/>
          <p:cNvSpPr>
            <a:spLocks noGrp="1"/>
          </p:cNvSpPr>
          <p:nvPr>
            <p:ph type="body" sz="quarter" idx="15"/>
          </p:nvPr>
        </p:nvSpPr>
        <p:spPr/>
        <p:txBody>
          <a:bodyPr rtlCol="0"/>
          <a:lstStyle/>
          <a:p>
            <a:r>
              <a:rPr lang="nl-NL" dirty="0"/>
              <a:t>Herengracht </a:t>
            </a:r>
            <a:r>
              <a:rPr lang="nl-NL" dirty="0" smtClean="0"/>
              <a:t>1032</a:t>
            </a:r>
          </a:p>
          <a:p>
            <a:r>
              <a:rPr lang="nl-NL" dirty="0" smtClean="0"/>
              <a:t>1015 </a:t>
            </a:r>
            <a:r>
              <a:rPr lang="nl-NL" dirty="0"/>
              <a:t>MM Amsterdam</a:t>
            </a:r>
          </a:p>
          <a:p>
            <a:pPr rtl="0"/>
            <a:endParaRPr lang="nl-NL" dirty="0" smtClean="0"/>
          </a:p>
          <a:p>
            <a:r>
              <a:rPr lang="nl-NL" dirty="0"/>
              <a:t>(020) 421 </a:t>
            </a:r>
            <a:r>
              <a:rPr lang="nl-NL" dirty="0"/>
              <a:t>88 </a:t>
            </a:r>
            <a:r>
              <a:rPr lang="nl-NL" dirty="0"/>
              <a:t>88</a:t>
            </a:r>
          </a:p>
          <a:p>
            <a:r>
              <a:rPr lang="nl-NL" dirty="0" smtClean="0"/>
              <a:t>contact@mariasreizen.nl</a:t>
            </a:r>
            <a:endParaRPr lang="nl-NL" dirty="0"/>
          </a:p>
          <a:p>
            <a:pPr rtl="0"/>
            <a:endParaRPr lang="nl-NL" dirty="0"/>
          </a:p>
        </p:txBody>
      </p:sp>
      <p:sp>
        <p:nvSpPr>
          <p:cNvPr id="20" name="Tijdelijke aanduiding voor tekst 19"/>
          <p:cNvSpPr>
            <a:spLocks noGrp="1"/>
          </p:cNvSpPr>
          <p:nvPr>
            <p:ph type="body" sz="quarter" idx="18"/>
          </p:nvPr>
        </p:nvSpPr>
        <p:spPr/>
        <p:txBody>
          <a:bodyPr rtlCol="0"/>
          <a:lstStyle/>
          <a:p>
            <a:pPr rtl="0"/>
            <a:r>
              <a:rPr lang="nl-NL" dirty="0" smtClean="0"/>
              <a:t>www.mariasreizen.nl</a:t>
            </a:r>
            <a:endParaRPr lang="nl-NL" dirty="0"/>
          </a:p>
        </p:txBody>
      </p:sp>
      <p:sp>
        <p:nvSpPr>
          <p:cNvPr id="21" name="Tijdelijke aanduiding voor tekst 20"/>
          <p:cNvSpPr>
            <a:spLocks noGrp="1"/>
          </p:cNvSpPr>
          <p:nvPr>
            <p:ph type="body" sz="quarter" idx="19"/>
          </p:nvPr>
        </p:nvSpPr>
        <p:spPr/>
        <p:txBody>
          <a:bodyPr rtlCol="0"/>
          <a:lstStyle/>
          <a:p>
            <a:pPr rtl="0"/>
            <a:r>
              <a:rPr lang="nl-NL" dirty="0" smtClean="0"/>
              <a:t>" We raden Maria's reizen echt aan iedereen aan.  De medewerkers hebben gehoor gegeven aan al onze wensen en hebben elke mogelijke stressveroorzakende factor weten weg te nemen."</a:t>
            </a:r>
          </a:p>
          <a:p>
            <a:pPr rtl="0"/>
            <a:endParaRPr lang="nl-NL" dirty="0" smtClean="0"/>
          </a:p>
          <a:p>
            <a:pPr algn="r" rtl="0"/>
            <a:r>
              <a:rPr lang="nl-NL" i="1" dirty="0" smtClean="0"/>
              <a:t>~ Henriette Andersen</a:t>
            </a:r>
            <a:endParaRPr lang="nl-NL" i="1" dirty="0"/>
          </a:p>
        </p:txBody>
      </p:sp>
      <p:cxnSp>
        <p:nvCxnSpPr>
          <p:cNvPr id="10" name="Rechte verbindingslijn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Tijdelijke aanduiding voor afbeelding 12" descr="Foto van rode slippers op planken vloer in zand, van boven genomen" title="Reisafbeelding"/>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4" name="Tijdelijke aanduiding voor tekst 3"/>
          <p:cNvSpPr>
            <a:spLocks noGrp="1"/>
          </p:cNvSpPr>
          <p:nvPr>
            <p:ph type="body" sz="quarter" idx="20"/>
          </p:nvPr>
        </p:nvSpPr>
        <p:spPr/>
        <p:txBody>
          <a:bodyPr rtlCol="0"/>
          <a:lstStyle/>
          <a:p>
            <a:pPr rtl="0"/>
            <a:r>
              <a:rPr lang="nl-NL" dirty="0" smtClean="0"/>
              <a:t>Over ons</a:t>
            </a:r>
            <a:endParaRPr lang="nl-NL" dirty="0"/>
          </a:p>
        </p:txBody>
      </p:sp>
      <p:sp>
        <p:nvSpPr>
          <p:cNvPr id="28" name="Tijdelijke aanduiding voor tekst 27"/>
          <p:cNvSpPr>
            <a:spLocks noGrp="1"/>
          </p:cNvSpPr>
          <p:nvPr>
            <p:ph type="body" sz="quarter" idx="21"/>
          </p:nvPr>
        </p:nvSpPr>
        <p:spPr/>
        <p:txBody>
          <a:bodyPr rtlCol="0"/>
          <a:lstStyle/>
          <a:p>
            <a:pPr rtl="0"/>
            <a:r>
              <a:rPr lang="nl-NL" dirty="0" smtClean="0"/>
              <a:t>"We kunnen niet alleen uw reis boeken, </a:t>
            </a:r>
            <a:br>
              <a:rPr lang="nl-NL" dirty="0" smtClean="0"/>
            </a:br>
            <a:r>
              <a:rPr lang="nl-NL" dirty="0" smtClean="0"/>
              <a:t>we kunnen u ook helpen om uw dromen te verwezenlijken als u ons meer vertelt over uw droomreis."</a:t>
            </a:r>
            <a:endParaRPr lang="nl-NL" dirty="0"/>
          </a:p>
        </p:txBody>
      </p:sp>
      <p:pic>
        <p:nvPicPr>
          <p:cNvPr id="16" name="Tijdelijke aanduiding voor afbeelding 15" descr="Houten hek langs zandpad naar strand" title="Reisafbeelding"/>
          <p:cNvPicPr>
            <a:picLocks noGrp="1" noChangeAspect="1"/>
          </p:cNvPicPr>
          <p:nvPr>
            <p:ph type="pic" sz="quarter" idx="22"/>
          </p:nvPr>
        </p:nvPicPr>
        <p:blipFill>
          <a:blip r:embed="rId4" cstate="print">
            <a:extLst>
              <a:ext uri="{28A0092B-C50C-407E-A947-70E740481C1C}">
                <a14:useLocalDpi xmlns:a14="http://schemas.microsoft.com/office/drawing/2010/main" val="0"/>
              </a:ext>
            </a:extLst>
          </a:blip>
          <a:srcRect/>
          <a:stretch>
            <a:fillRect/>
          </a:stretch>
        </p:blipFill>
        <p:spPr/>
      </p:pic>
      <p:sp>
        <p:nvSpPr>
          <p:cNvPr id="65" name="Tijdelijke aanduiding voor tekst 64"/>
          <p:cNvSpPr>
            <a:spLocks noGrp="1"/>
          </p:cNvSpPr>
          <p:nvPr>
            <p:ph type="body" sz="quarter" idx="24"/>
          </p:nvPr>
        </p:nvSpPr>
        <p:spPr/>
        <p:txBody>
          <a:bodyPr rtlCol="0"/>
          <a:lstStyle/>
          <a:p>
            <a:pPr rtl="0"/>
            <a:r>
              <a:rPr lang="nl-NL" dirty="0" smtClean="0"/>
              <a:t>Belangrijkste klanten</a:t>
            </a:r>
            <a:endParaRPr lang="nl-NL" dirty="0"/>
          </a:p>
        </p:txBody>
      </p:sp>
      <p:sp>
        <p:nvSpPr>
          <p:cNvPr id="66" name="Tijdelijke aanduiding voor tekst 65"/>
          <p:cNvSpPr>
            <a:spLocks noGrp="1"/>
          </p:cNvSpPr>
          <p:nvPr>
            <p:ph type="body" sz="quarter" idx="26"/>
          </p:nvPr>
        </p:nvSpPr>
        <p:spPr/>
        <p:txBody>
          <a:bodyPr rtlCol="0"/>
          <a:lstStyle/>
          <a:p>
            <a:pPr rtl="0"/>
            <a:r>
              <a:rPr lang="nl-NL" dirty="0" smtClean="0"/>
              <a:t>Diensten die we aanbieden</a:t>
            </a:r>
            <a:endParaRPr lang="nl-NL" dirty="0"/>
          </a:p>
        </p:txBody>
      </p:sp>
      <p:sp>
        <p:nvSpPr>
          <p:cNvPr id="68" name="Tijdelijke aanduiding voor tekst 67"/>
          <p:cNvSpPr>
            <a:spLocks noGrp="1"/>
          </p:cNvSpPr>
          <p:nvPr>
            <p:ph type="body" sz="quarter" idx="28"/>
          </p:nvPr>
        </p:nvSpPr>
        <p:spPr/>
        <p:txBody>
          <a:bodyPr rtlCol="0"/>
          <a:lstStyle/>
          <a:p>
            <a:pPr rtl="0"/>
            <a:r>
              <a:rPr lang="nl-NL" dirty="0" smtClean="0"/>
              <a:t>Voordelen wanneer u bij ons boekt</a:t>
            </a:r>
            <a:endParaRPr lang="nl-NL" dirty="0"/>
          </a:p>
        </p:txBody>
      </p:sp>
      <p:sp>
        <p:nvSpPr>
          <p:cNvPr id="42" name="Tijdelijke aanduiding voor tekst 41"/>
          <p:cNvSpPr>
            <a:spLocks noGrp="1"/>
          </p:cNvSpPr>
          <p:nvPr>
            <p:ph type="body" sz="quarter" idx="31"/>
          </p:nvPr>
        </p:nvSpPr>
        <p:spPr/>
        <p:txBody>
          <a:bodyPr rtlCol="0"/>
          <a:lstStyle/>
          <a:p>
            <a:pPr marL="0" lvl="0" indent="0" rtl="0">
              <a:buNone/>
            </a:pPr>
            <a:r>
              <a:rPr lang="nl-NL" dirty="0" smtClean="0"/>
              <a:t>Maria's reizen is hét reisbureau dat u inschakelt als u op reis wilt. We staan al twintig jaar klaar voor onze klanten in Amsterdam en zijn trots op onze hoge servicestandaarden en ongeëvenaarde reputatie op het gebied van hoffelijkheid en finesse.</a:t>
            </a:r>
          </a:p>
          <a:p>
            <a:pPr marL="0" lvl="0" indent="0" rtl="0">
              <a:buNone/>
            </a:pPr>
            <a:r>
              <a:rPr lang="nl-NL" dirty="0" smtClean="0"/>
              <a:t>Henriette Andersen en haar zus waren de stad Amsterdam nog nooit </a:t>
            </a:r>
            <a:r>
              <a:rPr lang="nl-NL" dirty="0" smtClean="0"/>
              <a:t>uit geweest </a:t>
            </a:r>
            <a:r>
              <a:rPr lang="nl-NL" dirty="0" smtClean="0"/>
              <a:t>en wilden samen een tropische reis maken. Ze maakten zich echter zorgen om verdwaald te raken in een ander land. </a:t>
            </a:r>
          </a:p>
          <a:p>
            <a:pPr marL="0" lvl="0" indent="0" rtl="0">
              <a:buNone/>
            </a:pPr>
            <a:r>
              <a:rPr lang="nl-NL" dirty="0" smtClean="0"/>
              <a:t>Onze agent heeft vervolgens een volkomen veilige vakantie samengesteld, met checklists, betrouwbare contactpersonen op de plek van bestemming en andere informatiebronnen. Na thuiskomst waren de zussen voornemens vaker internationale reizen te maken.</a:t>
            </a:r>
            <a:endParaRPr lang="nl-NL" dirty="0"/>
          </a:p>
        </p:txBody>
      </p:sp>
      <p:sp>
        <p:nvSpPr>
          <p:cNvPr id="92" name="Tijdelijke aanduiding voor tekst 91"/>
          <p:cNvSpPr>
            <a:spLocks noGrp="1"/>
          </p:cNvSpPr>
          <p:nvPr>
            <p:ph type="body" sz="quarter" idx="33"/>
          </p:nvPr>
        </p:nvSpPr>
        <p:spPr/>
        <p:txBody>
          <a:bodyPr rtlCol="0"/>
          <a:lstStyle/>
          <a:p>
            <a:pPr marL="0" indent="0" rtl="0">
              <a:buNone/>
            </a:pPr>
            <a:r>
              <a:rPr lang="nl-NL" dirty="0" err="1" smtClean="0"/>
              <a:t>Lorem</a:t>
            </a:r>
            <a:r>
              <a:rPr lang="nl-NL" dirty="0" smtClean="0"/>
              <a:t> </a:t>
            </a:r>
            <a:r>
              <a:rPr lang="nl-NL" dirty="0" err="1" smtClean="0"/>
              <a:t>ipsum</a:t>
            </a:r>
            <a:r>
              <a:rPr lang="nl-NL" dirty="0" smtClean="0"/>
              <a:t> </a:t>
            </a:r>
            <a:r>
              <a:rPr lang="nl-NL" dirty="0" err="1" smtClean="0"/>
              <a:t>dolor</a:t>
            </a:r>
            <a:r>
              <a:rPr lang="nl-NL" dirty="0" smtClean="0"/>
              <a:t> </a:t>
            </a:r>
            <a:r>
              <a:rPr lang="nl-NL" dirty="0" err="1" smtClean="0"/>
              <a:t>sit</a:t>
            </a:r>
            <a:r>
              <a:rPr lang="nl-NL" dirty="0" smtClean="0"/>
              <a:t> </a:t>
            </a:r>
            <a:r>
              <a:rPr lang="nl-NL" dirty="0" err="1" smtClean="0"/>
              <a:t>amet</a:t>
            </a:r>
            <a:r>
              <a:rPr lang="nl-NL" dirty="0" smtClean="0"/>
              <a:t>, </a:t>
            </a:r>
            <a:r>
              <a:rPr lang="nl-NL" dirty="0" err="1" smtClean="0"/>
              <a:t>consectetuer</a:t>
            </a:r>
            <a:r>
              <a:rPr lang="nl-NL" dirty="0" smtClean="0"/>
              <a:t> </a:t>
            </a:r>
            <a:r>
              <a:rPr lang="nl-NL" dirty="0" err="1" smtClean="0"/>
              <a:t>adipiscing</a:t>
            </a:r>
            <a:r>
              <a:rPr lang="nl-NL" dirty="0" smtClean="0"/>
              <a:t> </a:t>
            </a:r>
            <a:r>
              <a:rPr lang="nl-NL" dirty="0" err="1" smtClean="0"/>
              <a:t>elit</a:t>
            </a:r>
            <a:r>
              <a:rPr lang="nl-NL" dirty="0" smtClean="0"/>
              <a:t>, </a:t>
            </a:r>
            <a:r>
              <a:rPr lang="nl-NL" dirty="0" err="1" smtClean="0"/>
              <a:t>sed</a:t>
            </a:r>
            <a:r>
              <a:rPr lang="nl-NL" dirty="0" smtClean="0"/>
              <a:t> </a:t>
            </a:r>
            <a:r>
              <a:rPr lang="nl-NL" dirty="0" err="1" smtClean="0"/>
              <a:t>diem</a:t>
            </a:r>
            <a:r>
              <a:rPr lang="nl-NL" dirty="0" smtClean="0"/>
              <a:t> </a:t>
            </a:r>
            <a:r>
              <a:rPr lang="nl-NL" dirty="0" err="1" smtClean="0"/>
              <a:t>nonummy</a:t>
            </a:r>
            <a:r>
              <a:rPr lang="nl-NL" dirty="0" smtClean="0"/>
              <a:t> </a:t>
            </a:r>
            <a:r>
              <a:rPr lang="nl-NL" dirty="0" err="1" smtClean="0"/>
              <a:t>nibh</a:t>
            </a:r>
            <a:r>
              <a:rPr lang="nl-NL" dirty="0" smtClean="0"/>
              <a:t> </a:t>
            </a:r>
            <a:r>
              <a:rPr lang="nl-NL" dirty="0" err="1" smtClean="0"/>
              <a:t>euismod</a:t>
            </a:r>
            <a:r>
              <a:rPr lang="nl-NL" dirty="0" smtClean="0"/>
              <a:t> </a:t>
            </a:r>
            <a:r>
              <a:rPr lang="nl-NL" dirty="0" err="1" smtClean="0"/>
              <a:t>tincidunt</a:t>
            </a:r>
            <a:r>
              <a:rPr lang="nl-NL" dirty="0" smtClean="0"/>
              <a:t> ut </a:t>
            </a:r>
            <a:r>
              <a:rPr lang="nl-NL" dirty="0" err="1" smtClean="0"/>
              <a:t>lacreet</a:t>
            </a:r>
            <a:r>
              <a:rPr lang="nl-NL" dirty="0" smtClean="0"/>
              <a:t> </a:t>
            </a:r>
            <a:r>
              <a:rPr lang="nl-NL" dirty="0" err="1" smtClean="0"/>
              <a:t>dolor</a:t>
            </a:r>
            <a:r>
              <a:rPr lang="nl-NL" dirty="0" smtClean="0"/>
              <a:t> et </a:t>
            </a:r>
            <a:r>
              <a:rPr lang="nl-NL" dirty="0" err="1" smtClean="0"/>
              <a:t>accumsan</a:t>
            </a:r>
            <a:r>
              <a:rPr lang="nl-NL" dirty="0" smtClean="0"/>
              <a:t> et </a:t>
            </a:r>
            <a:r>
              <a:rPr lang="nl-NL" dirty="0" err="1" smtClean="0"/>
              <a:t>iusto</a:t>
            </a:r>
            <a:r>
              <a:rPr lang="nl-NL" dirty="0" smtClean="0"/>
              <a:t>.</a:t>
            </a:r>
          </a:p>
          <a:p>
            <a:r>
              <a:rPr lang="nl-NL" dirty="0" smtClean="0"/>
              <a:t>Versnelde paspoortprocedure</a:t>
            </a:r>
          </a:p>
          <a:p>
            <a:r>
              <a:rPr lang="nl-NL" dirty="0" smtClean="0"/>
              <a:t>Plannen van excursies</a:t>
            </a:r>
          </a:p>
          <a:p>
            <a:r>
              <a:rPr lang="nl-NL" dirty="0" smtClean="0"/>
              <a:t>Hotel, vlucht en transport</a:t>
            </a:r>
          </a:p>
          <a:p>
            <a:r>
              <a:rPr lang="nl-NL" dirty="0" smtClean="0"/>
              <a:t>Reisverzekering</a:t>
            </a:r>
            <a:endParaRPr lang="nl-NL" dirty="0"/>
          </a:p>
        </p:txBody>
      </p:sp>
      <p:sp>
        <p:nvSpPr>
          <p:cNvPr id="93" name="Tijdelijke aanduiding voor tekst 92"/>
          <p:cNvSpPr>
            <a:spLocks noGrp="1"/>
          </p:cNvSpPr>
          <p:nvPr>
            <p:ph type="body" sz="quarter" idx="34"/>
          </p:nvPr>
        </p:nvSpPr>
        <p:spPr/>
        <p:txBody>
          <a:bodyPr rtlCol="0"/>
          <a:lstStyle/>
          <a:p>
            <a:pPr marL="0" indent="0" rtl="0">
              <a:buNone/>
            </a:pPr>
            <a:r>
              <a:rPr lang="nl-NL" dirty="0" err="1"/>
              <a:t>Fusce</a:t>
            </a:r>
            <a:r>
              <a:rPr lang="nl-NL" dirty="0"/>
              <a:t> </a:t>
            </a:r>
            <a:r>
              <a:rPr lang="nl-NL" dirty="0" err="1"/>
              <a:t>posuere</a:t>
            </a:r>
            <a:r>
              <a:rPr lang="nl-NL" dirty="0"/>
              <a:t>, magna </a:t>
            </a:r>
            <a:r>
              <a:rPr lang="nl-NL" dirty="0" err="1"/>
              <a:t>sed</a:t>
            </a:r>
            <a:r>
              <a:rPr lang="nl-NL" dirty="0"/>
              <a:t> </a:t>
            </a:r>
            <a:r>
              <a:rPr lang="nl-NL" dirty="0" err="1"/>
              <a:t>pulvinar</a:t>
            </a:r>
            <a:r>
              <a:rPr lang="nl-NL" dirty="0"/>
              <a:t> </a:t>
            </a:r>
            <a:r>
              <a:rPr lang="nl-NL" dirty="0" err="1"/>
              <a:t>ultricies</a:t>
            </a:r>
            <a:r>
              <a:rPr lang="nl-NL" dirty="0"/>
              <a:t>, </a:t>
            </a:r>
            <a:r>
              <a:rPr lang="nl-NL" dirty="0" err="1"/>
              <a:t>purus</a:t>
            </a:r>
            <a:r>
              <a:rPr lang="nl-NL" dirty="0"/>
              <a:t> </a:t>
            </a:r>
            <a:r>
              <a:rPr lang="nl-NL" dirty="0" err="1"/>
              <a:t>lectus</a:t>
            </a:r>
            <a:r>
              <a:rPr lang="nl-NL" dirty="0"/>
              <a:t> </a:t>
            </a:r>
            <a:r>
              <a:rPr lang="nl-NL" dirty="0" err="1"/>
              <a:t>malesuada</a:t>
            </a:r>
            <a:r>
              <a:rPr lang="nl-NL" dirty="0"/>
              <a:t> libero, </a:t>
            </a:r>
            <a:r>
              <a:rPr lang="nl-NL" dirty="0" err="1"/>
              <a:t>sit</a:t>
            </a:r>
            <a:r>
              <a:rPr lang="nl-NL" dirty="0"/>
              <a:t> </a:t>
            </a:r>
            <a:r>
              <a:rPr lang="nl-NL" dirty="0" err="1"/>
              <a:t>amet</a:t>
            </a:r>
            <a:r>
              <a:rPr lang="nl-NL" dirty="0"/>
              <a:t> commodo magna eros </a:t>
            </a:r>
            <a:r>
              <a:rPr lang="nl-NL" dirty="0" err="1"/>
              <a:t>quis</a:t>
            </a:r>
            <a:r>
              <a:rPr lang="nl-NL" dirty="0"/>
              <a:t> </a:t>
            </a:r>
            <a:r>
              <a:rPr lang="nl-NL" dirty="0" err="1"/>
              <a:t>urna</a:t>
            </a:r>
            <a:r>
              <a:rPr lang="nl-NL" dirty="0"/>
              <a:t>.</a:t>
            </a:r>
          </a:p>
          <a:p>
            <a:r>
              <a:rPr lang="nl-NL" dirty="0"/>
              <a:t>Boeking van alle typen </a:t>
            </a:r>
            <a:r>
              <a:rPr lang="nl-NL" dirty="0" smtClean="0"/>
              <a:t>reizen</a:t>
            </a:r>
          </a:p>
          <a:p>
            <a:r>
              <a:rPr lang="nl-NL" dirty="0"/>
              <a:t>Snelle, nauwkeurige en goed geïnformeerde antwoorden op al uw vragen</a:t>
            </a:r>
          </a:p>
          <a:p>
            <a:r>
              <a:rPr lang="nl-NL" dirty="0"/>
              <a:t>Vindingrijke en ervaren agenten</a:t>
            </a:r>
          </a:p>
        </p:txBody>
      </p:sp>
      <p:sp>
        <p:nvSpPr>
          <p:cNvPr id="94" name="Tijdelijke aanduiding voor tekst 93"/>
          <p:cNvSpPr>
            <a:spLocks noGrp="1"/>
          </p:cNvSpPr>
          <p:nvPr>
            <p:ph type="body" sz="quarter" idx="35"/>
          </p:nvPr>
        </p:nvSpPr>
        <p:spPr/>
        <p:txBody>
          <a:bodyPr rtlCol="0"/>
          <a:lstStyle/>
          <a:p>
            <a:pPr marL="0" indent="0" rtl="0">
              <a:buNone/>
            </a:pPr>
            <a:r>
              <a:rPr lang="nl-NL" dirty="0" err="1" smtClean="0"/>
              <a:t>Pellentesque</a:t>
            </a:r>
            <a:r>
              <a:rPr lang="nl-NL" dirty="0" smtClean="0"/>
              <a:t> </a:t>
            </a:r>
            <a:r>
              <a:rPr lang="nl-NL" dirty="0" err="1" smtClean="0"/>
              <a:t>habitant</a:t>
            </a:r>
            <a:r>
              <a:rPr lang="nl-NL" dirty="0" smtClean="0"/>
              <a:t> </a:t>
            </a:r>
            <a:r>
              <a:rPr lang="nl-NL" dirty="0" err="1" smtClean="0"/>
              <a:t>morbi</a:t>
            </a:r>
            <a:r>
              <a:rPr lang="nl-NL" dirty="0" smtClean="0"/>
              <a:t> </a:t>
            </a:r>
            <a:r>
              <a:rPr lang="nl-NL" dirty="0" err="1" smtClean="0"/>
              <a:t>tristique</a:t>
            </a:r>
            <a:r>
              <a:rPr lang="nl-NL" dirty="0" smtClean="0"/>
              <a:t> </a:t>
            </a:r>
            <a:r>
              <a:rPr lang="nl-NL" dirty="0" err="1" smtClean="0"/>
              <a:t>senectus</a:t>
            </a:r>
            <a:r>
              <a:rPr lang="nl-NL" dirty="0" smtClean="0"/>
              <a:t> et </a:t>
            </a:r>
            <a:r>
              <a:rPr lang="nl-NL" dirty="0" err="1" smtClean="0"/>
              <a:t>netus</a:t>
            </a:r>
            <a:r>
              <a:rPr lang="nl-NL" dirty="0" smtClean="0"/>
              <a:t> et </a:t>
            </a:r>
            <a:r>
              <a:rPr lang="nl-NL" dirty="0" err="1" smtClean="0"/>
              <a:t>malesuada</a:t>
            </a:r>
            <a:r>
              <a:rPr lang="nl-NL" dirty="0" smtClean="0"/>
              <a:t> </a:t>
            </a:r>
            <a:r>
              <a:rPr lang="nl-NL" dirty="0" err="1" smtClean="0"/>
              <a:t>fames</a:t>
            </a:r>
            <a:r>
              <a:rPr lang="nl-NL" dirty="0" smtClean="0"/>
              <a:t> </a:t>
            </a:r>
            <a:r>
              <a:rPr lang="nl-NL" dirty="0" err="1" smtClean="0"/>
              <a:t>ac</a:t>
            </a:r>
            <a:r>
              <a:rPr lang="nl-NL" dirty="0" smtClean="0"/>
              <a:t> </a:t>
            </a:r>
            <a:r>
              <a:rPr lang="nl-NL" dirty="0" err="1" smtClean="0"/>
              <a:t>turpis</a:t>
            </a:r>
            <a:r>
              <a:rPr lang="nl-NL" dirty="0" smtClean="0"/>
              <a:t> </a:t>
            </a:r>
            <a:r>
              <a:rPr lang="nl-NL" dirty="0" err="1" smtClean="0"/>
              <a:t>egestas</a:t>
            </a:r>
            <a:r>
              <a:rPr lang="nl-NL" dirty="0" smtClean="0"/>
              <a:t>. </a:t>
            </a:r>
            <a:r>
              <a:rPr lang="nl-NL" dirty="0" err="1" smtClean="0"/>
              <a:t>Proin</a:t>
            </a:r>
            <a:r>
              <a:rPr lang="nl-NL" dirty="0" smtClean="0"/>
              <a:t> </a:t>
            </a:r>
            <a:r>
              <a:rPr lang="nl-NL" dirty="0" err="1" smtClean="0"/>
              <a:t>pharetra</a:t>
            </a:r>
            <a:r>
              <a:rPr lang="nl-NL" dirty="0" smtClean="0"/>
              <a:t> </a:t>
            </a:r>
            <a:r>
              <a:rPr lang="nl-NL" dirty="0" err="1" smtClean="0"/>
              <a:t>nonummy</a:t>
            </a:r>
            <a:r>
              <a:rPr lang="nl-NL" dirty="0" smtClean="0"/>
              <a:t> pede. </a:t>
            </a:r>
            <a:r>
              <a:rPr lang="nl-NL" dirty="0" err="1" smtClean="0"/>
              <a:t>Mauris</a:t>
            </a:r>
            <a:r>
              <a:rPr lang="nl-NL" dirty="0" smtClean="0"/>
              <a:t> et </a:t>
            </a:r>
            <a:r>
              <a:rPr lang="nl-NL" dirty="0" err="1" smtClean="0"/>
              <a:t>orci</a:t>
            </a:r>
            <a:r>
              <a:rPr lang="nl-NL" dirty="0" smtClean="0"/>
              <a:t>.</a:t>
            </a:r>
          </a:p>
          <a:p>
            <a:pPr rtl="0"/>
            <a:r>
              <a:rPr lang="nl-NL" dirty="0" smtClean="0"/>
              <a:t>Northwind </a:t>
            </a:r>
            <a:r>
              <a:rPr lang="nl-NL" dirty="0" err="1" smtClean="0"/>
              <a:t>Traders</a:t>
            </a:r>
            <a:endParaRPr lang="nl-NL" dirty="0" smtClean="0"/>
          </a:p>
          <a:p>
            <a:pPr rtl="0"/>
            <a:r>
              <a:rPr lang="nl-NL" dirty="0" err="1" smtClean="0"/>
              <a:t>Fabrikam</a:t>
            </a:r>
            <a:endParaRPr lang="nl-NL" dirty="0" smtClean="0"/>
          </a:p>
          <a:p>
            <a:pPr rtl="0"/>
            <a:r>
              <a:rPr lang="nl-NL" dirty="0" err="1" smtClean="0"/>
              <a:t>Contoso</a:t>
            </a:r>
            <a:r>
              <a:rPr lang="nl-NL" dirty="0" smtClean="0"/>
              <a:t> Limited</a:t>
            </a:r>
          </a:p>
          <a:p>
            <a:pPr rtl="0"/>
            <a:r>
              <a:rPr lang="nl-NL" dirty="0" smtClean="0"/>
              <a:t>Adventure Works</a:t>
            </a:r>
            <a:endParaRPr lang="nl-NL" dirty="0"/>
          </a:p>
        </p:txBody>
      </p:sp>
      <p:cxnSp>
        <p:nvCxnSpPr>
          <p:cNvPr id="14" name="Rechte verbindingslijn 13"/>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isbrochur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855C1A-AC47-4549-B0AC-CEFDEB735B5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C442E11-7072-4076-89FF-444E132B8904}">
  <ds:schemaRefs>
    <ds:schemaRef ds:uri="http://schemas.microsoft.com/sharepoint/v3/contenttype/forms"/>
  </ds:schemaRefs>
</ds:datastoreItem>
</file>

<file path=customXml/itemProps3.xml><?xml version="1.0" encoding="utf-8"?>
<ds:datastoreItem xmlns:ds="http://schemas.openxmlformats.org/officeDocument/2006/customXml" ds:itemID="{51E3E96A-01FB-48BF-BFE3-D012C9377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541</Words>
  <Application>Microsoft Office PowerPoint</Application>
  <PresentationFormat>Aangepast</PresentationFormat>
  <Paragraphs>42</Paragraphs>
  <Slides>2</Slides>
  <Notes>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vt:i4>
      </vt:variant>
    </vt:vector>
  </HeadingPairs>
  <TitlesOfParts>
    <vt:vector size="5" baseType="lpstr">
      <vt:lpstr>Arial</vt:lpstr>
      <vt:lpstr>Constantia</vt:lpstr>
      <vt:lpstr>Reisbrochure, 11 x 8,5</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2013-07-31T18:38:59Z</dcterms:created>
  <dcterms:modified xsi:type="dcterms:W3CDTF">2013-12-18T10:58:18Z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