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7772400" cy="10058400"/>
  <p:notesSz cx="6858000" cy="9144000"/>
  <p:defaultTextStyle>
    <a:defPPr rtl="0">
      <a:defRPr lang="nl-NL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085" autoAdjust="0"/>
    <p:restoredTop sz="85743" autoAdjust="0"/>
  </p:normalViewPr>
  <p:slideViewPr>
    <p:cSldViewPr>
      <p:cViewPr varScale="1">
        <p:scale>
          <a:sx n="78" d="100"/>
          <a:sy n="78" d="100"/>
        </p:scale>
        <p:origin x="2556" y="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32C8C0C1-DF07-4F38-BA85-34EDDFA68F27}" type="datetime1">
              <a:rPr lang="nl-NL" smtClean="0"/>
              <a:t>18-12-2013</a:t>
            </a:fld>
            <a:endParaRPr lang="nl-NL" dirty="0"/>
          </a:p>
        </p:txBody>
      </p:sp>
      <p:sp>
        <p:nvSpPr>
          <p:cNvPr id="4" name="Tijdelijke aanduiding voor voettekst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-afbeelding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35633BE0-0A25-4C17-B9B6-5D61AC175780}" type="datetime1">
              <a:rPr lang="nl-NL" smtClean="0"/>
              <a:t>18-12-2013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dirty="0" smtClean="0"/>
              <a:t>Klik om de modelstijlen te bewerken</a:t>
            </a:r>
          </a:p>
          <a:p>
            <a:pPr lvl="1" rtl="0"/>
            <a:r>
              <a:rPr lang="nl-NL" dirty="0" smtClean="0"/>
              <a:t>Tweede niveau</a:t>
            </a:r>
          </a:p>
          <a:p>
            <a:pPr lvl="2" rtl="0"/>
            <a:r>
              <a:rPr lang="nl-NL" dirty="0" smtClean="0"/>
              <a:t>Derde niveau</a:t>
            </a:r>
          </a:p>
          <a:p>
            <a:pPr lvl="3" rtl="0"/>
            <a:r>
              <a:rPr lang="nl-NL" dirty="0" smtClean="0"/>
              <a:t>Vierde niveau</a:t>
            </a:r>
          </a:p>
          <a:p>
            <a:pPr lvl="4" rtl="0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Tijdelijke aanduiding voor voettekst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7" name="Tijdelijke aanduiding voor dia-afbeelding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dirty="0"/>
              <a:t>Pas dit vaandel aan met uw eigen bericht. Selecteer de letter en voeg uw eigen tekst toe. U kunt per dia één teken gebruiken.</a:t>
            </a:r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  <p:sp>
        <p:nvSpPr>
          <p:cNvPr id="7" name="Tijdelijke aanduiding voor dia-afbeelding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311770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/>
              <a:t>Pas dit vaandel aan met uw eigen bericht. Selecteer de letter en voeg uw eigen tekst toe. U kunt per dia één teken gebruiken.</a:t>
            </a:r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86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/>
              <a:t>Pas dit vaandel aan met uw eigen bericht. Selecteer de letter en voeg uw eigen tekst toe. U kunt per dia één teken gebruiken.</a:t>
            </a:r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357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/>
              <a:t>Pas dit vaandel aan met uw eigen bericht. Selecteer de letter en voeg uw eigen tekst toe. U kunt per dia één teken gebruiken.</a:t>
            </a:r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093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dirty="0"/>
              <a:t>Pas dit vaandel aan met uw eigen bericht. Selecteer de letter en voeg uw eigen tekst toe. U kunt per dia één teken gebruiken.</a:t>
            </a:r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  <p:sp>
        <p:nvSpPr>
          <p:cNvPr id="7" name="Tijdelijke aanduiding voor dia-afbeelding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1378755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/>
              <a:t>Pas dit vaandel aan met uw eigen bericht. Selecteer de letter en voeg uw eigen tekst toe. U kunt per dia één teken gebruiken.</a:t>
            </a:r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828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/>
              <a:t>Pas dit vaandel aan met uw eigen bericht. Selecteer de letter en voeg uw eigen tekst toe. U kunt per dia één teken gebruiken.</a:t>
            </a:r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43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/>
              <a:t>Pas dit vaandel aan met uw eigen bericht. Selecteer de letter en voeg uw eigen tekst toe. U kunt per dia één teken gebruiken.</a:t>
            </a:r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53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/>
              <a:t>Pas dit vaandel aan met uw eigen bericht. Selecteer de letter en voeg uw eigen tekst toe. U kunt per dia één teken gebruiken.</a:t>
            </a:r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2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/>
              <a:t>Pas dit vaandel aan met uw eigen bericht. Selecteer de letter en voeg uw eigen tekst toe. U kunt per dia één teken gebruiken.</a:t>
            </a:r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8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/>
              <a:t>Pas dit vaandel aan met uw eigen bericht. Selecteer de letter en voeg uw eigen tekst toe. U kunt per dia één teken gebruiken.</a:t>
            </a:r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86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/>
              <a:t>Pas dit vaandel aan met uw eigen bericht. Selecteer de letter en voeg uw eigen tekst toe. U kunt per dia één teken gebruiken.</a:t>
            </a:r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02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/>
              <a:t>Pas dit vaandel aan met uw eigen bericht. Selecteer de letter en voeg uw eigen tekst toe. U kunt per dia één teken gebruiken.</a:t>
            </a:r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41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dirty="0"/>
              <a:t>Pas dit vaandel aan met uw eigen bericht. Selecteer de letter en voeg uw eigen tekst toe. U kunt per dia één teken gebruiken.</a:t>
            </a:r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  <p:sp>
        <p:nvSpPr>
          <p:cNvPr id="7" name="Tijdelijke aanduiding voor dia-afbeelding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372622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/>
              <a:t>Pas dit vaandel aan met uw eigen bericht. Selecteer de letter en voeg uw eigen tekst toe. U kunt per dia één teken gebruiken.</a:t>
            </a:r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97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/>
              <a:t>Pas dit vaandel aan met uw eigen bericht. Selecteer de letter en voeg uw eigen tekst toe. U kunt per dia één teken gebruiken.</a:t>
            </a:r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04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j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5"/>
          <p:cNvSpPr>
            <a:spLocks noChangeArrowheads="1"/>
          </p:cNvSpPr>
          <p:nvPr/>
        </p:nvSpPr>
        <p:spPr bwMode="auto">
          <a:xfrm>
            <a:off x="455818" y="457200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dirty="0"/>
          </a:p>
        </p:txBody>
      </p:sp>
      <p:pic>
        <p:nvPicPr>
          <p:cNvPr id="13" name="Afbeelding 12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Rechthoek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dirty="0"/>
          </a:p>
        </p:txBody>
      </p:sp>
      <p:sp>
        <p:nvSpPr>
          <p:cNvPr id="17" name="Vrije vorm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dirty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nl-NL" dirty="0" smtClean="0"/>
              <a:t>x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nl-NL" sz="1320" dirty="0" smtClean="0"/>
              <a:t>Knip langs de stippellijn</a:t>
            </a:r>
            <a:endParaRPr lang="nl-NL" sz="132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j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dirty="0"/>
          </a:p>
        </p:txBody>
      </p:sp>
      <p:pic>
        <p:nvPicPr>
          <p:cNvPr id="9" name="Afbeelding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Rechthoek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dirty="0"/>
          </a:p>
        </p:txBody>
      </p:sp>
      <p:sp>
        <p:nvSpPr>
          <p:cNvPr id="17" name="Vrije vorm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2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dirty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nl-NL" dirty="0" smtClean="0"/>
              <a:t>x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nl-NL" sz="1320" dirty="0" smtClean="0"/>
              <a:t>Knip langs de stippellijn</a:t>
            </a:r>
            <a:endParaRPr lang="nl-NL" sz="1320" dirty="0"/>
          </a:p>
        </p:txBody>
      </p:sp>
    </p:spTree>
    <p:extLst>
      <p:ext uri="{BB962C8B-B14F-4D97-AF65-F5344CB8AC3E}">
        <p14:creationId xmlns:p14="http://schemas.microsoft.com/office/powerpoint/2010/main" val="1154004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j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dirty="0"/>
          </a:p>
        </p:txBody>
      </p:sp>
      <p:pic>
        <p:nvPicPr>
          <p:cNvPr id="9" name="Afbeelding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Rechthoek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dirty="0"/>
          </a:p>
        </p:txBody>
      </p:sp>
      <p:sp>
        <p:nvSpPr>
          <p:cNvPr id="17" name="Vrije vorm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dirty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nl-NL" dirty="0" smtClean="0"/>
              <a:t>x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nl-NL" sz="1320" dirty="0" smtClean="0"/>
              <a:t>Knip langs de stippellijn</a:t>
            </a:r>
            <a:endParaRPr lang="nl-NL" sz="1320" dirty="0"/>
          </a:p>
        </p:txBody>
      </p:sp>
    </p:spTree>
    <p:extLst>
      <p:ext uri="{BB962C8B-B14F-4D97-AF65-F5344CB8AC3E}">
        <p14:creationId xmlns:p14="http://schemas.microsoft.com/office/powerpoint/2010/main" val="415522576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j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dirty="0"/>
          </a:p>
        </p:txBody>
      </p:sp>
      <p:pic>
        <p:nvPicPr>
          <p:cNvPr id="9" name="Afbeelding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Rechthoek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dirty="0"/>
          </a:p>
        </p:txBody>
      </p:sp>
      <p:sp>
        <p:nvSpPr>
          <p:cNvPr id="17" name="Vrije vorm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4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dirty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nl-NL" dirty="0" smtClean="0"/>
              <a:t>x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nl-NL" sz="1320" dirty="0" smtClean="0"/>
              <a:t>Knip langs de stippellijn</a:t>
            </a:r>
            <a:endParaRPr lang="nl-NL" sz="1320" dirty="0"/>
          </a:p>
        </p:txBody>
      </p:sp>
    </p:spTree>
    <p:extLst>
      <p:ext uri="{BB962C8B-B14F-4D97-AF65-F5344CB8AC3E}">
        <p14:creationId xmlns:p14="http://schemas.microsoft.com/office/powerpoint/2010/main" val="102892021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j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dirty="0"/>
          </a:p>
        </p:txBody>
      </p:sp>
      <p:pic>
        <p:nvPicPr>
          <p:cNvPr id="9" name="Afbeelding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Rechthoek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dirty="0"/>
          </a:p>
        </p:txBody>
      </p:sp>
      <p:sp>
        <p:nvSpPr>
          <p:cNvPr id="17" name="Vrije vorm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5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dirty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nl-NL" dirty="0" smtClean="0"/>
              <a:t>x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nl-NL" sz="1320" dirty="0" smtClean="0"/>
              <a:t>Knip langs de stippellijn</a:t>
            </a:r>
            <a:endParaRPr lang="nl-NL" sz="1320" dirty="0"/>
          </a:p>
        </p:txBody>
      </p:sp>
    </p:spTree>
    <p:extLst>
      <p:ext uri="{BB962C8B-B14F-4D97-AF65-F5344CB8AC3E}">
        <p14:creationId xmlns:p14="http://schemas.microsoft.com/office/powerpoint/2010/main" val="279443734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jl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dirty="0"/>
          </a:p>
        </p:txBody>
      </p:sp>
      <p:pic>
        <p:nvPicPr>
          <p:cNvPr id="9" name="Afbeelding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Rechthoek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dirty="0"/>
          </a:p>
        </p:txBody>
      </p:sp>
      <p:sp>
        <p:nvSpPr>
          <p:cNvPr id="17" name="Vrije vorm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6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dirty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nl-NL" dirty="0" smtClean="0"/>
              <a:t>x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nl-NL" sz="1320" dirty="0" smtClean="0"/>
              <a:t>Knip langs de stippellijn</a:t>
            </a:r>
            <a:endParaRPr lang="nl-NL" sz="1320" dirty="0"/>
          </a:p>
        </p:txBody>
      </p:sp>
    </p:spTree>
    <p:extLst>
      <p:ext uri="{BB962C8B-B14F-4D97-AF65-F5344CB8AC3E}">
        <p14:creationId xmlns:p14="http://schemas.microsoft.com/office/powerpoint/2010/main" val="184883309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dirty="0" smtClean="0"/>
              <a:t>Klik om de modelstijlen te bewerken</a:t>
            </a:r>
          </a:p>
          <a:p>
            <a:pPr lvl="1" rtl="0"/>
            <a:r>
              <a:rPr lang="nl-NL" dirty="0" smtClean="0"/>
              <a:t>Tweede niveau</a:t>
            </a:r>
          </a:p>
          <a:p>
            <a:pPr lvl="2" rtl="0"/>
            <a:r>
              <a:rPr lang="nl-NL" dirty="0" smtClean="0"/>
              <a:t>Derde niveau</a:t>
            </a:r>
          </a:p>
          <a:p>
            <a:pPr lvl="3" rtl="0"/>
            <a:r>
              <a:rPr lang="nl-NL" dirty="0" smtClean="0"/>
              <a:t>Vierde niveau</a:t>
            </a:r>
          </a:p>
          <a:p>
            <a:pPr lvl="4" rtl="0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B3BFDD6-B847-41F3-9BB6-66DAEE60198F}" type="datetime1">
              <a:rPr lang="nl-NL" smtClean="0"/>
              <a:t>18-12-2013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l-NL" dirty="0"/>
          </a:p>
        </p:txBody>
      </p:sp>
      <p:sp>
        <p:nvSpPr>
          <p:cNvPr id="6" name="Tijdelijke aanduiding voor dia-afbeelding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243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323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05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w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625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427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791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52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197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691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403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720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i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991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772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927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614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ANDEL VOOR SPECIALE DATUM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608C10-BB08-4E29-BA20-5D4B7DB7B55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A1E114E-B321-4162-82AA-BC9C2F3E55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6733E3-FDF1-4986-9385-3A58F4BACD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464</Words>
  <Application>Microsoft Office PowerPoint</Application>
  <PresentationFormat>Aangepast</PresentationFormat>
  <Paragraphs>48</Paragraphs>
  <Slides>16</Slides>
  <Notes>16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9" baseType="lpstr">
      <vt:lpstr>Arial</vt:lpstr>
      <vt:lpstr>Century</vt:lpstr>
      <vt:lpstr>VAANDEL VOOR SPECIALE DATUM</vt:lpstr>
      <vt:lpstr>p</vt:lpstr>
      <vt:lpstr>r</vt:lpstr>
      <vt:lpstr>e</vt:lpstr>
      <vt:lpstr>t</vt:lpstr>
      <vt:lpstr>t</vt:lpstr>
      <vt:lpstr>i</vt:lpstr>
      <vt:lpstr>g</vt:lpstr>
      <vt:lpstr>e</vt:lpstr>
      <vt:lpstr>t</vt:lpstr>
      <vt:lpstr>r</vt:lpstr>
      <vt:lpstr>o</vt:lpstr>
      <vt:lpstr>u</vt:lpstr>
      <vt:lpstr>w</vt:lpstr>
      <vt:lpstr>d</vt:lpstr>
      <vt:lpstr>a</vt:lpstr>
      <vt:lpstr>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2013-07-30T14:50:03Z</dcterms:created>
  <dcterms:modified xsi:type="dcterms:W3CDTF">2013-12-18T10:08:41Z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