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84615" autoAdjust="0"/>
  </p:normalViewPr>
  <p:slideViewPr>
    <p:cSldViewPr snapToGrid="0">
      <p:cViewPr varScale="1">
        <p:scale>
          <a:sx n="91" d="100"/>
          <a:sy n="91" d="100"/>
        </p:scale>
        <p:origin x="174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koptekst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3" name="Tijdelijke aanduiding 2 datum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D01C1E23-DEED-4881-9649-D4762C05BFCF}" type="datetimeFigureOut">
              <a:rPr lang="nl-NL" smtClean="0"/>
              <a:t>17-12-2013</a:t>
            </a:fld>
            <a:endParaRPr lang="nl-NL" dirty="0"/>
          </a:p>
        </p:txBody>
      </p:sp>
      <p:sp>
        <p:nvSpPr>
          <p:cNvPr id="4" name="Tijdelijke aanduiding 3 voettekst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5" name="Tijdelijke aanduiding 4 dianummer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51C54FC3-7019-4130-999F-2934A1BA084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koptekst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3" name="Tijdelijke aanduiding 2 datum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26F8C37A-3116-4396-BF80-C7455E378427}" type="datetimeFigureOut">
              <a:rPr lang="nl-NL"/>
              <a:t>17-12-2013</a:t>
            </a:fld>
            <a:endParaRPr lang="nl-NL" dirty="0"/>
          </a:p>
        </p:txBody>
      </p:sp>
      <p:sp>
        <p:nvSpPr>
          <p:cNvPr id="4" name="Tijdelijke aanduiding 3 dia-afbeelding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4 notitie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5 voetteks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7" name="Tijdelijke aanduiding 6 dianummer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FB1DC21C-4BBA-449A-9AC6-2347AA4403E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dia-afbeelding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2 notitie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nl-NL" sz="12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Plaats hier uw eigen inhoud om deze uitnodiging te wijzigen.</a:t>
            </a:r>
            <a:r>
              <a:rPr lang="nl-NL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Als u liever helemaal opnieuw begint, drukt u op de knop Nieuwe dia van het tabblad Start om een nieuwe pagina met uitnodigingen in te voegen. Voer nu uw tekst  </a:t>
            </a:r>
            <a:r>
              <a:rPr lang="nl-NL" sz="1200" baseline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en afbeeldingen in </a:t>
            </a:r>
            <a:r>
              <a:rPr lang="nl-NL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de lege plaatsaanduidingen in.</a:t>
            </a:r>
            <a:endParaRPr lang="nl-NL" sz="12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jdelijke aanduiding 3 dia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Uitnodig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hthoek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43" name="Rechthoek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pic>
        <p:nvPicPr>
          <p:cNvPr id="2" name="Del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Tijdelijke plaatsaanduiding 37 tekst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nl-NL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/>
              <a:t>Naam</a:t>
            </a:r>
          </a:p>
        </p:txBody>
      </p:sp>
      <p:sp>
        <p:nvSpPr>
          <p:cNvPr id="4" name="Tijdelijke plaatsaanduiding 3 afbeelding"/>
          <p:cNvSpPr>
            <a:spLocks noGrp="1"/>
          </p:cNvSpPr>
          <p:nvPr>
            <p:ph type="pic" sz="quarter" idx="14"/>
          </p:nvPr>
        </p:nvSpPr>
        <p:spPr>
          <a:xfrm>
            <a:off x="324612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nl-NL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nl-NL" dirty="0"/>
          </a:p>
        </p:txBody>
      </p:sp>
      <p:sp>
        <p:nvSpPr>
          <p:cNvPr id="20" name="Tijdelijke plaatsaanduiding 3 afbeelding"/>
          <p:cNvSpPr>
            <a:spLocks noGrp="1"/>
          </p:cNvSpPr>
          <p:nvPr>
            <p:ph type="pic" sz="quarter" idx="15"/>
          </p:nvPr>
        </p:nvSpPr>
        <p:spPr>
          <a:xfrm>
            <a:off x="114300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nl-NL" sz="1800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22" name="Tijdelijke plaatsaanduiding 37 tekst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nl-NL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/>
              <a:t>bericht</a:t>
            </a:r>
          </a:p>
        </p:txBody>
      </p:sp>
      <p:sp>
        <p:nvSpPr>
          <p:cNvPr id="23" name="Tijdelijke plaatsaanduiding 37 tekst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nl-NL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/>
              <a:t>Bericht</a:t>
            </a:r>
          </a:p>
        </p:txBody>
      </p:sp>
      <p:sp>
        <p:nvSpPr>
          <p:cNvPr id="24" name="Tijdelijke plaatsaanduiding 37 tekst"/>
          <p:cNvSpPr>
            <a:spLocks noGrp="1"/>
          </p:cNvSpPr>
          <p:nvPr>
            <p:ph type="body" sz="quarter" idx="18" hasCustomPrompt="1"/>
          </p:nvPr>
        </p:nvSpPr>
        <p:spPr>
          <a:xfrm>
            <a:off x="324612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nl-NL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/>
              <a:t>details</a:t>
            </a:r>
          </a:p>
        </p:txBody>
      </p:sp>
      <p:sp>
        <p:nvSpPr>
          <p:cNvPr id="25" name="Tijdelijke plaatsaanduiding 37 tekst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nl-NL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/>
              <a:t>Naam</a:t>
            </a:r>
          </a:p>
        </p:txBody>
      </p:sp>
      <p:sp>
        <p:nvSpPr>
          <p:cNvPr id="26" name="Tijdelijke plaatsaanduiding 3 afbeelding"/>
          <p:cNvSpPr>
            <a:spLocks noGrp="1"/>
          </p:cNvSpPr>
          <p:nvPr>
            <p:ph type="pic" sz="quarter" idx="20"/>
          </p:nvPr>
        </p:nvSpPr>
        <p:spPr>
          <a:xfrm>
            <a:off x="324612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nl-NL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nl-NL" dirty="0"/>
          </a:p>
        </p:txBody>
      </p:sp>
      <p:sp>
        <p:nvSpPr>
          <p:cNvPr id="27" name="Tijdelijke plaatsaanduiding 3 afbeelding"/>
          <p:cNvSpPr>
            <a:spLocks noGrp="1"/>
          </p:cNvSpPr>
          <p:nvPr>
            <p:ph type="pic" sz="quarter" idx="21"/>
          </p:nvPr>
        </p:nvSpPr>
        <p:spPr>
          <a:xfrm>
            <a:off x="114300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nl-NL" sz="1800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28" name="Tijdelijke plaatsaanduiding 37 tekst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0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nl-NL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/>
              <a:t>bericht</a:t>
            </a:r>
          </a:p>
        </p:txBody>
      </p:sp>
      <p:sp>
        <p:nvSpPr>
          <p:cNvPr id="29" name="Tijdelijke plaatsaanduiding 37 tekst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nl-NL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/>
              <a:t>Bericht</a:t>
            </a:r>
          </a:p>
        </p:txBody>
      </p:sp>
      <p:sp>
        <p:nvSpPr>
          <p:cNvPr id="30" name="Tijdelijke plaatsaanduiding 37 tekst"/>
          <p:cNvSpPr>
            <a:spLocks noGrp="1"/>
          </p:cNvSpPr>
          <p:nvPr>
            <p:ph type="body" sz="quarter" idx="24" hasCustomPrompt="1"/>
          </p:nvPr>
        </p:nvSpPr>
        <p:spPr>
          <a:xfrm>
            <a:off x="324612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nl-NL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nl-N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/>
              <a:t>details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plaatsaanduiding 1 titel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plaatsaanduiding 2 tekst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3 datum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l-N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rPr lang="nl-NL"/>
              <a:t>17-12-2013</a:t>
            </a:fld>
            <a:endParaRPr lang="nl-NL" dirty="0"/>
          </a:p>
        </p:txBody>
      </p:sp>
      <p:sp>
        <p:nvSpPr>
          <p:cNvPr id="5" name="Tijdelijke aanduiding 4 voettekst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l-N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5 dianummer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l-N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nl-NL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nl-NL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jdelijke plaatsaanduiding 25 tekst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/>
              <a:t>Davy</a:t>
            </a:r>
          </a:p>
        </p:txBody>
      </p:sp>
      <p:sp>
        <p:nvSpPr>
          <p:cNvPr id="29" name="Tijdelijke plaatsaanduiding 28 teks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nl-NL" dirty="0"/>
              <a:t>wordt </a:t>
            </a:r>
            <a:r>
              <a:rPr lang="nl-NL" dirty="0" smtClean="0"/>
              <a:t>18!</a:t>
            </a:r>
            <a:endParaRPr lang="nl-NL" dirty="0"/>
          </a:p>
        </p:txBody>
      </p:sp>
      <p:sp>
        <p:nvSpPr>
          <p:cNvPr id="30" name="Tijdelijke plaatsaanduiding 29 tekst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nl-NL" dirty="0" smtClean="0"/>
              <a:t>Kom dit vieren!</a:t>
            </a:r>
            <a:endParaRPr lang="nl-NL" dirty="0"/>
          </a:p>
        </p:txBody>
      </p:sp>
      <p:sp>
        <p:nvSpPr>
          <p:cNvPr id="31" name="Tijdelijke plaatsaanduiding 30 tekst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nl-NL" dirty="0"/>
              <a:t>Zaterdag, 23 april @ 16:00 u</a:t>
            </a:r>
          </a:p>
          <a:p>
            <a:r>
              <a:rPr lang="nl-NL" dirty="0"/>
              <a:t>Hoofdstraat 123, 4489 AM Burchtstad</a:t>
            </a:r>
          </a:p>
          <a:p>
            <a:r>
              <a:rPr lang="nl-NL" dirty="0"/>
              <a:t>RSVP – (042) 555 01 50</a:t>
            </a:r>
          </a:p>
        </p:txBody>
      </p:sp>
      <p:sp>
        <p:nvSpPr>
          <p:cNvPr id="32" name="Tijdelijke plaatsaanduiding 31 tekst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l-NL" dirty="0"/>
              <a:t>Davy</a:t>
            </a:r>
          </a:p>
        </p:txBody>
      </p:sp>
      <p:sp>
        <p:nvSpPr>
          <p:cNvPr id="35" name="Tijdelijke plaatsaanduiding 34 tekst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nl-NL" dirty="0"/>
              <a:t>wordt </a:t>
            </a:r>
            <a:r>
              <a:rPr lang="nl-NL" dirty="0" smtClean="0"/>
              <a:t>18!</a:t>
            </a:r>
            <a:endParaRPr lang="nl-NL" dirty="0"/>
          </a:p>
        </p:txBody>
      </p:sp>
      <p:sp>
        <p:nvSpPr>
          <p:cNvPr id="36" name="Tijdelijke plaatsaanduiding 35 tekst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nl-NL" dirty="0" smtClean="0"/>
              <a:t>Kom dit vieren!</a:t>
            </a:r>
            <a:endParaRPr lang="nl-NL" dirty="0"/>
          </a:p>
        </p:txBody>
      </p:sp>
      <p:sp>
        <p:nvSpPr>
          <p:cNvPr id="37" name="Tijdelijke plaatsaanduiding 36 tekst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nl-NL" dirty="0"/>
              <a:t>Zaterdag, 23 april @ 16:00 u</a:t>
            </a:r>
          </a:p>
          <a:p>
            <a:r>
              <a:rPr lang="nl-NL" dirty="0"/>
              <a:t>Hoofdstraat 123, 4489 AM Burchtstad</a:t>
            </a:r>
          </a:p>
          <a:p>
            <a:r>
              <a:rPr lang="nl-NL" dirty="0"/>
              <a:t>RSVP – (042) 555 01 50</a:t>
            </a:r>
          </a:p>
          <a:p>
            <a:endParaRPr lang="nl-NL" dirty="0"/>
          </a:p>
        </p:txBody>
      </p:sp>
      <p:pic>
        <p:nvPicPr>
          <p:cNvPr id="6" name="Tijdelijke plaatsaanduiding 5 afbeelding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5" b="8355"/>
          <a:stretch>
            <a:fillRect/>
          </a:stretch>
        </p:blipFill>
        <p:spPr/>
      </p:pic>
      <p:pic>
        <p:nvPicPr>
          <p:cNvPr id="9" name="Tijdelijke plaatsaanduiding 8 afbeelding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3454" r="8656" b="1556"/>
          <a:stretch/>
        </p:blipFill>
        <p:spPr/>
      </p:pic>
      <p:pic>
        <p:nvPicPr>
          <p:cNvPr id="13" name="Tijdelijke plaatsaanduiding 12 afbeelding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" t="23639" r="22516" b="12452"/>
          <a:stretch/>
        </p:blipFill>
        <p:spPr/>
      </p:pic>
      <p:pic>
        <p:nvPicPr>
          <p:cNvPr id="12" name="Tijdelijke plaatsaanduiding 11 afbeelding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3612" r="8614" b="1330"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itnodiging 2 foto's">
  <a:themeElements>
    <a:clrScheme name="Uitnodiging verjaardag - helder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11860E-FB2F-411C-B9BC-1EF225154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6C756E-75B0-4ED0-953A-59634A68A4D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A06F820-7F2D-43AE-B118-A6BB8CBC90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</Words>
  <Application>Microsoft Office PowerPoint</Application>
  <PresentationFormat>Aangepast</PresentationFormat>
  <Paragraphs>14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Uitnodiging 2 foto's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2013-06-24T18:04:12Z</dcterms:created>
  <dcterms:modified xsi:type="dcterms:W3CDTF">2013-12-17T14:52:48Z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