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256" r:id="rId5"/>
  </p:sldIdLst>
  <p:sldSz cx="10058400" cy="7772400"/>
  <p:notesSz cx="6858000" cy="9144000"/>
  <p:defaultTextStyle>
    <a:defPPr>
      <a:defRPr lang="en-US"/>
    </a:defPPr>
    <a:lvl1pPr marL="0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9" autoAdjust="0"/>
    <p:restoredTop sz="88462" autoAdjust="0"/>
  </p:normalViewPr>
  <p:slideViewPr>
    <p:cSldViewPr snapToGrid="0">
      <p:cViewPr varScale="1">
        <p:scale>
          <a:sx n="117" d="100"/>
          <a:sy n="117" d="100"/>
        </p:scale>
        <p:origin x="450" y="11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101" d="100"/>
          <a:sy n="101" d="100"/>
        </p:scale>
        <p:origin x="280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1 voor koptekst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nl-NL" sz="1200"/>
            </a:lvl1pPr>
          </a:lstStyle>
          <a:p>
            <a:endParaRPr lang="nl-NL" dirty="0"/>
          </a:p>
        </p:txBody>
      </p:sp>
      <p:sp>
        <p:nvSpPr>
          <p:cNvPr id="3" name="Tijdelijke aanduiding 2 voor datum"/>
          <p:cNvSpPr>
            <a:spLocks noGrp="1"/>
          </p:cNvSpPr>
          <p:nvPr>
            <p:ph type="dt" sz="quarter" idx="1"/>
          </p:nvPr>
        </p:nvSpPr>
        <p:spPr>
          <a:xfrm>
            <a:off x="3884613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nl-NL" sz="1200"/>
            </a:lvl1pPr>
          </a:lstStyle>
          <a:p>
            <a:fld id="{53844315-83C0-4ECE-AAD0-A2638A3F46B3}" type="datetime1">
              <a:rPr lang="nl-NL" smtClean="0"/>
              <a:t>22-9-2013</a:t>
            </a:fld>
            <a:endParaRPr lang="nl-NL" dirty="0"/>
          </a:p>
        </p:txBody>
      </p:sp>
      <p:sp>
        <p:nvSpPr>
          <p:cNvPr id="4" name="Tijdelijke aanduiding 3 voor voettekst"/>
          <p:cNvSpPr>
            <a:spLocks noGrp="1"/>
          </p:cNvSpPr>
          <p:nvPr>
            <p:ph type="ftr" sz="quarter" idx="2"/>
          </p:nvPr>
        </p:nvSpPr>
        <p:spPr>
          <a:xfrm>
            <a:off x="0" y="8685214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nl-NL" sz="1200"/>
            </a:lvl1pPr>
          </a:lstStyle>
          <a:p>
            <a:endParaRPr lang="nl-NL" dirty="0"/>
          </a:p>
        </p:txBody>
      </p:sp>
      <p:sp>
        <p:nvSpPr>
          <p:cNvPr id="5" name="Tijdelijke aanduiding 4 voor dianummer"/>
          <p:cNvSpPr>
            <a:spLocks noGrp="1"/>
          </p:cNvSpPr>
          <p:nvPr>
            <p:ph type="sldNum" sz="quarter" idx="3"/>
          </p:nvPr>
        </p:nvSpPr>
        <p:spPr>
          <a:xfrm>
            <a:off x="3884613" y="8685214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nl-NL" sz="1200"/>
            </a:lvl1pPr>
          </a:lstStyle>
          <a:p>
            <a:fld id="{325C8421-E5A7-4C68-A3F2-DBDA5C08ABAC}" type="slidenum">
              <a:rPr lang="nl-NL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4348819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1 voor koptekst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nl-NL" sz="1200"/>
            </a:lvl1pPr>
          </a:lstStyle>
          <a:p>
            <a:endParaRPr lang="nl-NL" dirty="0"/>
          </a:p>
        </p:txBody>
      </p:sp>
      <p:sp>
        <p:nvSpPr>
          <p:cNvPr id="3" name="Tijdelijke aanduiding 2 voor datum"/>
          <p:cNvSpPr>
            <a:spLocks noGrp="1"/>
          </p:cNvSpPr>
          <p:nvPr>
            <p:ph type="dt" idx="1"/>
          </p:nvPr>
        </p:nvSpPr>
        <p:spPr>
          <a:xfrm>
            <a:off x="3884613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nl-NL" sz="1200"/>
            </a:lvl1pPr>
          </a:lstStyle>
          <a:p>
            <a:fld id="{0EA5D842-DE2C-4A31-BDA6-62C3680B3D0F}" type="datetime1">
              <a:rPr lang="nl-NL" smtClean="0"/>
              <a:pPr/>
              <a:t>22-9-2013</a:t>
            </a:fld>
            <a:endParaRPr lang="nl-NL" dirty="0"/>
          </a:p>
        </p:txBody>
      </p:sp>
      <p:sp>
        <p:nvSpPr>
          <p:cNvPr id="4" name="Tijdelijke aanduiding 3 voor dia-afbeelding"/>
          <p:cNvSpPr>
            <a:spLocks noGrp="1" noRot="1" noChangeAspect="1"/>
          </p:cNvSpPr>
          <p:nvPr>
            <p:ph type="sldImg" idx="2"/>
          </p:nvPr>
        </p:nvSpPr>
        <p:spPr>
          <a:xfrm>
            <a:off x="1431925" y="1143000"/>
            <a:ext cx="39941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 dirty="0"/>
          </a:p>
        </p:txBody>
      </p:sp>
      <p:sp>
        <p:nvSpPr>
          <p:cNvPr id="6" name="Tijdelijke aanduiding 5 voor voettekst"/>
          <p:cNvSpPr>
            <a:spLocks noGrp="1"/>
          </p:cNvSpPr>
          <p:nvPr>
            <p:ph type="ftr" sz="quarter" idx="4"/>
          </p:nvPr>
        </p:nvSpPr>
        <p:spPr>
          <a:xfrm>
            <a:off x="0" y="8685214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nl-NL" sz="1200"/>
            </a:lvl1pPr>
          </a:lstStyle>
          <a:p>
            <a:endParaRPr lang="nl-NL" dirty="0"/>
          </a:p>
        </p:txBody>
      </p:sp>
      <p:sp>
        <p:nvSpPr>
          <p:cNvPr id="7" name="Tijdelijke aanduiding 6 voor dianummer"/>
          <p:cNvSpPr>
            <a:spLocks noGrp="1"/>
          </p:cNvSpPr>
          <p:nvPr>
            <p:ph type="sldNum" sz="quarter" idx="5"/>
          </p:nvPr>
        </p:nvSpPr>
        <p:spPr>
          <a:xfrm>
            <a:off x="3884613" y="8685214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nl-NL" sz="1200"/>
            </a:lvl1pPr>
          </a:lstStyle>
          <a:p>
            <a:fld id="{19A2DBDD-8C38-439C-8C49-439C76EEBABB}" type="slidenum">
              <a:rPr lang="nl-NL" smtClean="0"/>
              <a:t>‹nr.›</a:t>
            </a:fld>
            <a:endParaRPr lang="nl-NL" dirty="0"/>
          </a:p>
        </p:txBody>
      </p:sp>
      <p:sp>
        <p:nvSpPr>
          <p:cNvPr id="8" name="Tijdelijke aanduiding 7 voor notities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</a:t>
            </a:r>
            <a:r>
              <a:rPr lang="nl-NL" dirty="0"/>
              <a:t>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35581413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18824" rtl="0" eaLnBrk="1" latinLnBrk="0" hangingPunct="1">
      <a:defRPr lang="nl-NL" sz="1200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lang="nl-NL" sz="1200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lang="nl-NL" sz="1200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lang="nl-NL" sz="1200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lang="nl-NL" sz="1200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lang="nl-NL" sz="1337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lang="nl-NL" sz="1337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lang="nl-NL" sz="1337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lang="nl-NL" sz="133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3 voor dianummer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A2DBDD-8C38-439C-8C49-439C76EEBABB}" type="slidenum">
              <a:rPr lang="nl-NL" smtClean="0"/>
              <a:pPr/>
              <a:t>1</a:t>
            </a:fld>
            <a:endParaRPr lang="nl-NL"/>
          </a:p>
        </p:txBody>
      </p:sp>
      <p:sp>
        <p:nvSpPr>
          <p:cNvPr id="7" name="Tijdelijke aanduiding 6 voor notitie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Als u deze uitnodiging wilt wijzigen,</a:t>
            </a:r>
            <a:r>
              <a:rPr lang="nl-NL" baseline="0" dirty="0" smtClean="0"/>
              <a:t> selecteert u de voorbeeldtekst en voert u de details van uw evenement in. Als u liever een nieuwe uitnodiging wilt maken, klikt u op de knop Nieuwe dia op het tabblad Start om een nieuwe pagina met uitnodigingen in te voegen. Voer nu uw tekst in de </a:t>
            </a:r>
            <a:r>
              <a:rPr lang="nl-NL" baseline="0" smtClean="0"/>
              <a:t>lege tijdelijke aanduidingen in.</a:t>
            </a:r>
            <a:endParaRPr lang="nl-NL" dirty="0"/>
          </a:p>
        </p:txBody>
      </p:sp>
      <p:sp>
        <p:nvSpPr>
          <p:cNvPr id="10" name="Tijdelijke aanduiding 9 voor dia-afbeelding"/>
          <p:cNvSpPr>
            <a:spLocks noGrp="1" noRot="1" noChangeAspect="1"/>
          </p:cNvSpPr>
          <p:nvPr>
            <p:ph type="sldImg"/>
          </p:nvPr>
        </p:nvSpPr>
        <p:spPr/>
      </p:sp>
    </p:spTree>
    <p:extLst>
      <p:ext uri="{BB962C8B-B14F-4D97-AF65-F5344CB8AC3E}">
        <p14:creationId xmlns:p14="http://schemas.microsoft.com/office/powerpoint/2010/main" val="36333339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Dubbele uitnodig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ep 1"/>
          <p:cNvGrpSpPr/>
          <p:nvPr/>
        </p:nvGrpSpPr>
        <p:grpSpPr>
          <a:xfrm>
            <a:off x="1371600" y="1158875"/>
            <a:ext cx="3676650" cy="5486400"/>
            <a:chOff x="1371600" y="1158875"/>
            <a:chExt cx="3676650" cy="5486400"/>
          </a:xfrm>
        </p:grpSpPr>
        <p:sp>
          <p:nvSpPr>
            <p:cNvPr id="9" name="Vrije vorm 5"/>
            <p:cNvSpPr>
              <a:spLocks/>
            </p:cNvSpPr>
            <p:nvPr/>
          </p:nvSpPr>
          <p:spPr bwMode="auto">
            <a:xfrm>
              <a:off x="1383657" y="1158875"/>
              <a:ext cx="3660775" cy="4343400"/>
            </a:xfrm>
            <a:custGeom>
              <a:avLst/>
              <a:gdLst>
                <a:gd name="T0" fmla="*/ 2306 w 2306"/>
                <a:gd name="T1" fmla="*/ 1922 h 2736"/>
                <a:gd name="T2" fmla="*/ 0 w 2306"/>
                <a:gd name="T3" fmla="*/ 2736 h 2736"/>
                <a:gd name="T4" fmla="*/ 0 w 2306"/>
                <a:gd name="T5" fmla="*/ 0 h 2736"/>
                <a:gd name="T6" fmla="*/ 2306 w 2306"/>
                <a:gd name="T7" fmla="*/ 0 h 2736"/>
                <a:gd name="T8" fmla="*/ 2306 w 2306"/>
                <a:gd name="T9" fmla="*/ 1922 h 27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06" h="2736">
                  <a:moveTo>
                    <a:pt x="2306" y="1922"/>
                  </a:moveTo>
                  <a:lnTo>
                    <a:pt x="0" y="2736"/>
                  </a:lnTo>
                  <a:lnTo>
                    <a:pt x="0" y="0"/>
                  </a:lnTo>
                  <a:lnTo>
                    <a:pt x="2306" y="0"/>
                  </a:lnTo>
                  <a:lnTo>
                    <a:pt x="2306" y="192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  <p:sp>
          <p:nvSpPr>
            <p:cNvPr id="14" name="Vrije vorm 9"/>
            <p:cNvSpPr>
              <a:spLocks/>
            </p:cNvSpPr>
            <p:nvPr/>
          </p:nvSpPr>
          <p:spPr bwMode="auto">
            <a:xfrm>
              <a:off x="3890963" y="3787775"/>
              <a:ext cx="1141413" cy="1435100"/>
            </a:xfrm>
            <a:custGeom>
              <a:avLst/>
              <a:gdLst>
                <a:gd name="T0" fmla="*/ 719 w 719"/>
                <a:gd name="T1" fmla="*/ 382 h 904"/>
                <a:gd name="T2" fmla="*/ 719 w 719"/>
                <a:gd name="T3" fmla="*/ 0 h 904"/>
                <a:gd name="T4" fmla="*/ 0 w 719"/>
                <a:gd name="T5" fmla="*/ 904 h 904"/>
                <a:gd name="T6" fmla="*/ 719 w 719"/>
                <a:gd name="T7" fmla="*/ 382 h 9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19" h="904">
                  <a:moveTo>
                    <a:pt x="719" y="382"/>
                  </a:moveTo>
                  <a:lnTo>
                    <a:pt x="719" y="0"/>
                  </a:lnTo>
                  <a:lnTo>
                    <a:pt x="0" y="904"/>
                  </a:lnTo>
                  <a:lnTo>
                    <a:pt x="719" y="382"/>
                  </a:lnTo>
                  <a:close/>
                </a:path>
              </a:pathLst>
            </a:custGeom>
            <a:solidFill>
              <a:schemeClr val="accent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  <p:sp>
          <p:nvSpPr>
            <p:cNvPr id="15" name="Vrije vorm 10"/>
            <p:cNvSpPr>
              <a:spLocks/>
            </p:cNvSpPr>
            <p:nvPr/>
          </p:nvSpPr>
          <p:spPr bwMode="auto">
            <a:xfrm>
              <a:off x="3890963" y="4826000"/>
              <a:ext cx="1141413" cy="396875"/>
            </a:xfrm>
            <a:custGeom>
              <a:avLst/>
              <a:gdLst>
                <a:gd name="T0" fmla="*/ 719 w 719"/>
                <a:gd name="T1" fmla="*/ 220 h 250"/>
                <a:gd name="T2" fmla="*/ 719 w 719"/>
                <a:gd name="T3" fmla="*/ 0 h 250"/>
                <a:gd name="T4" fmla="*/ 0 w 719"/>
                <a:gd name="T5" fmla="*/ 250 h 250"/>
                <a:gd name="T6" fmla="*/ 719 w 719"/>
                <a:gd name="T7" fmla="*/ 220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19" h="250">
                  <a:moveTo>
                    <a:pt x="719" y="220"/>
                  </a:moveTo>
                  <a:lnTo>
                    <a:pt x="719" y="0"/>
                  </a:lnTo>
                  <a:lnTo>
                    <a:pt x="0" y="250"/>
                  </a:lnTo>
                  <a:lnTo>
                    <a:pt x="719" y="220"/>
                  </a:lnTo>
                  <a:close/>
                </a:path>
              </a:pathLst>
            </a:custGeom>
            <a:solidFill>
              <a:schemeClr val="accent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  <p:sp>
          <p:nvSpPr>
            <p:cNvPr id="16" name="Vrije vorm 11"/>
            <p:cNvSpPr>
              <a:spLocks/>
            </p:cNvSpPr>
            <p:nvPr/>
          </p:nvSpPr>
          <p:spPr bwMode="auto">
            <a:xfrm>
              <a:off x="3890963" y="1158875"/>
              <a:ext cx="1141413" cy="4064000"/>
            </a:xfrm>
            <a:custGeom>
              <a:avLst/>
              <a:gdLst>
                <a:gd name="T0" fmla="*/ 719 w 719"/>
                <a:gd name="T1" fmla="*/ 1010 h 2560"/>
                <a:gd name="T2" fmla="*/ 719 w 719"/>
                <a:gd name="T3" fmla="*/ 0 h 2560"/>
                <a:gd name="T4" fmla="*/ 595 w 719"/>
                <a:gd name="T5" fmla="*/ 0 h 2560"/>
                <a:gd name="T6" fmla="*/ 0 w 719"/>
                <a:gd name="T7" fmla="*/ 2560 h 2560"/>
                <a:gd name="T8" fmla="*/ 719 w 719"/>
                <a:gd name="T9" fmla="*/ 1010 h 25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19" h="2560">
                  <a:moveTo>
                    <a:pt x="719" y="1010"/>
                  </a:moveTo>
                  <a:lnTo>
                    <a:pt x="719" y="0"/>
                  </a:lnTo>
                  <a:lnTo>
                    <a:pt x="595" y="0"/>
                  </a:lnTo>
                  <a:lnTo>
                    <a:pt x="0" y="2560"/>
                  </a:lnTo>
                  <a:lnTo>
                    <a:pt x="719" y="1010"/>
                  </a:lnTo>
                  <a:close/>
                </a:path>
              </a:pathLst>
            </a:custGeom>
            <a:solidFill>
              <a:schemeClr val="accent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  <p:sp>
          <p:nvSpPr>
            <p:cNvPr id="17" name="Vrije vorm 12"/>
            <p:cNvSpPr>
              <a:spLocks/>
            </p:cNvSpPr>
            <p:nvPr/>
          </p:nvSpPr>
          <p:spPr bwMode="auto">
            <a:xfrm>
              <a:off x="3436938" y="1158875"/>
              <a:ext cx="657225" cy="4064000"/>
            </a:xfrm>
            <a:custGeom>
              <a:avLst/>
              <a:gdLst>
                <a:gd name="T0" fmla="*/ 414 w 414"/>
                <a:gd name="T1" fmla="*/ 0 h 2560"/>
                <a:gd name="T2" fmla="*/ 0 w 414"/>
                <a:gd name="T3" fmla="*/ 0 h 2560"/>
                <a:gd name="T4" fmla="*/ 286 w 414"/>
                <a:gd name="T5" fmla="*/ 2560 h 2560"/>
                <a:gd name="T6" fmla="*/ 414 w 414"/>
                <a:gd name="T7" fmla="*/ 0 h 25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14" h="2560">
                  <a:moveTo>
                    <a:pt x="414" y="0"/>
                  </a:moveTo>
                  <a:lnTo>
                    <a:pt x="0" y="0"/>
                  </a:lnTo>
                  <a:lnTo>
                    <a:pt x="286" y="2560"/>
                  </a:lnTo>
                  <a:lnTo>
                    <a:pt x="414" y="0"/>
                  </a:lnTo>
                  <a:close/>
                </a:path>
              </a:pathLst>
            </a:custGeom>
            <a:solidFill>
              <a:schemeClr val="accent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  <p:sp>
          <p:nvSpPr>
            <p:cNvPr id="18" name="Vrije vorm 13"/>
            <p:cNvSpPr>
              <a:spLocks/>
            </p:cNvSpPr>
            <p:nvPr/>
          </p:nvSpPr>
          <p:spPr bwMode="auto">
            <a:xfrm>
              <a:off x="3890963" y="5222875"/>
              <a:ext cx="1141413" cy="1298575"/>
            </a:xfrm>
            <a:custGeom>
              <a:avLst/>
              <a:gdLst>
                <a:gd name="T0" fmla="*/ 719 w 719"/>
                <a:gd name="T1" fmla="*/ 818 h 818"/>
                <a:gd name="T2" fmla="*/ 719 w 719"/>
                <a:gd name="T3" fmla="*/ 570 h 818"/>
                <a:gd name="T4" fmla="*/ 0 w 719"/>
                <a:gd name="T5" fmla="*/ 0 h 818"/>
                <a:gd name="T6" fmla="*/ 719 w 719"/>
                <a:gd name="T7" fmla="*/ 818 h 8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19" h="818">
                  <a:moveTo>
                    <a:pt x="719" y="818"/>
                  </a:moveTo>
                  <a:lnTo>
                    <a:pt x="719" y="570"/>
                  </a:lnTo>
                  <a:lnTo>
                    <a:pt x="0" y="0"/>
                  </a:lnTo>
                  <a:lnTo>
                    <a:pt x="719" y="818"/>
                  </a:lnTo>
                  <a:close/>
                </a:path>
              </a:pathLst>
            </a:custGeom>
            <a:solidFill>
              <a:schemeClr val="accent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  <p:sp>
          <p:nvSpPr>
            <p:cNvPr id="19" name="Vrije vorm 14"/>
            <p:cNvSpPr>
              <a:spLocks/>
            </p:cNvSpPr>
            <p:nvPr/>
          </p:nvSpPr>
          <p:spPr bwMode="auto">
            <a:xfrm>
              <a:off x="3890963" y="5222875"/>
              <a:ext cx="893763" cy="1422400"/>
            </a:xfrm>
            <a:custGeom>
              <a:avLst/>
              <a:gdLst>
                <a:gd name="T0" fmla="*/ 389 w 563"/>
                <a:gd name="T1" fmla="*/ 896 h 896"/>
                <a:gd name="T2" fmla="*/ 563 w 563"/>
                <a:gd name="T3" fmla="*/ 896 h 896"/>
                <a:gd name="T4" fmla="*/ 0 w 563"/>
                <a:gd name="T5" fmla="*/ 0 h 896"/>
                <a:gd name="T6" fmla="*/ 389 w 563"/>
                <a:gd name="T7" fmla="*/ 896 h 8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63" h="896">
                  <a:moveTo>
                    <a:pt x="389" y="896"/>
                  </a:moveTo>
                  <a:lnTo>
                    <a:pt x="563" y="896"/>
                  </a:lnTo>
                  <a:lnTo>
                    <a:pt x="0" y="0"/>
                  </a:lnTo>
                  <a:lnTo>
                    <a:pt x="389" y="896"/>
                  </a:lnTo>
                  <a:close/>
                </a:path>
              </a:pathLst>
            </a:custGeom>
            <a:solidFill>
              <a:schemeClr val="accent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  <p:sp>
          <p:nvSpPr>
            <p:cNvPr id="20" name="Vrije vorm 15"/>
            <p:cNvSpPr>
              <a:spLocks/>
            </p:cNvSpPr>
            <p:nvPr/>
          </p:nvSpPr>
          <p:spPr bwMode="auto">
            <a:xfrm>
              <a:off x="3890963" y="5222875"/>
              <a:ext cx="1141413" cy="574675"/>
            </a:xfrm>
            <a:custGeom>
              <a:avLst/>
              <a:gdLst>
                <a:gd name="T0" fmla="*/ 719 w 719"/>
                <a:gd name="T1" fmla="*/ 362 h 362"/>
                <a:gd name="T2" fmla="*/ 719 w 719"/>
                <a:gd name="T3" fmla="*/ 168 h 362"/>
                <a:gd name="T4" fmla="*/ 0 w 719"/>
                <a:gd name="T5" fmla="*/ 0 h 362"/>
                <a:gd name="T6" fmla="*/ 719 w 719"/>
                <a:gd name="T7" fmla="*/ 362 h 3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19" h="362">
                  <a:moveTo>
                    <a:pt x="719" y="362"/>
                  </a:moveTo>
                  <a:lnTo>
                    <a:pt x="719" y="168"/>
                  </a:lnTo>
                  <a:lnTo>
                    <a:pt x="0" y="0"/>
                  </a:lnTo>
                  <a:lnTo>
                    <a:pt x="719" y="362"/>
                  </a:lnTo>
                  <a:close/>
                </a:path>
              </a:pathLst>
            </a:custGeom>
            <a:solidFill>
              <a:schemeClr val="accent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  <p:sp>
          <p:nvSpPr>
            <p:cNvPr id="21" name="Vrije vorm 16"/>
            <p:cNvSpPr>
              <a:spLocks/>
            </p:cNvSpPr>
            <p:nvPr/>
          </p:nvSpPr>
          <p:spPr bwMode="auto">
            <a:xfrm>
              <a:off x="2763838" y="5222875"/>
              <a:ext cx="1127125" cy="1422400"/>
            </a:xfrm>
            <a:custGeom>
              <a:avLst/>
              <a:gdLst>
                <a:gd name="T0" fmla="*/ 0 w 710"/>
                <a:gd name="T1" fmla="*/ 896 h 896"/>
                <a:gd name="T2" fmla="*/ 296 w 710"/>
                <a:gd name="T3" fmla="*/ 896 h 896"/>
                <a:gd name="T4" fmla="*/ 710 w 710"/>
                <a:gd name="T5" fmla="*/ 0 h 896"/>
                <a:gd name="T6" fmla="*/ 0 w 710"/>
                <a:gd name="T7" fmla="*/ 896 h 8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10" h="896">
                  <a:moveTo>
                    <a:pt x="0" y="896"/>
                  </a:moveTo>
                  <a:lnTo>
                    <a:pt x="296" y="896"/>
                  </a:lnTo>
                  <a:lnTo>
                    <a:pt x="710" y="0"/>
                  </a:lnTo>
                  <a:lnTo>
                    <a:pt x="0" y="896"/>
                  </a:lnTo>
                  <a:close/>
                </a:path>
              </a:pathLst>
            </a:custGeom>
            <a:solidFill>
              <a:schemeClr val="accent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  <p:sp>
          <p:nvSpPr>
            <p:cNvPr id="22" name="Vrije vorm 17"/>
            <p:cNvSpPr>
              <a:spLocks/>
            </p:cNvSpPr>
            <p:nvPr/>
          </p:nvSpPr>
          <p:spPr bwMode="auto">
            <a:xfrm>
              <a:off x="3560763" y="5222875"/>
              <a:ext cx="330200" cy="1422400"/>
            </a:xfrm>
            <a:custGeom>
              <a:avLst/>
              <a:gdLst>
                <a:gd name="T0" fmla="*/ 0 w 208"/>
                <a:gd name="T1" fmla="*/ 896 h 896"/>
                <a:gd name="T2" fmla="*/ 164 w 208"/>
                <a:gd name="T3" fmla="*/ 896 h 896"/>
                <a:gd name="T4" fmla="*/ 208 w 208"/>
                <a:gd name="T5" fmla="*/ 0 h 896"/>
                <a:gd name="T6" fmla="*/ 0 w 208"/>
                <a:gd name="T7" fmla="*/ 896 h 8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8" h="896">
                  <a:moveTo>
                    <a:pt x="0" y="896"/>
                  </a:moveTo>
                  <a:lnTo>
                    <a:pt x="164" y="896"/>
                  </a:lnTo>
                  <a:lnTo>
                    <a:pt x="208" y="0"/>
                  </a:lnTo>
                  <a:lnTo>
                    <a:pt x="0" y="896"/>
                  </a:lnTo>
                  <a:close/>
                </a:path>
              </a:pathLst>
            </a:custGeom>
            <a:solidFill>
              <a:schemeClr val="accent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  <p:sp>
          <p:nvSpPr>
            <p:cNvPr id="23" name="Vrije vorm 18"/>
            <p:cNvSpPr>
              <a:spLocks/>
            </p:cNvSpPr>
            <p:nvPr/>
          </p:nvSpPr>
          <p:spPr bwMode="auto">
            <a:xfrm>
              <a:off x="3890963" y="5222875"/>
              <a:ext cx="382588" cy="1422400"/>
            </a:xfrm>
            <a:custGeom>
              <a:avLst/>
              <a:gdLst>
                <a:gd name="T0" fmla="*/ 100 w 241"/>
                <a:gd name="T1" fmla="*/ 896 h 896"/>
                <a:gd name="T2" fmla="*/ 241 w 241"/>
                <a:gd name="T3" fmla="*/ 896 h 896"/>
                <a:gd name="T4" fmla="*/ 0 w 241"/>
                <a:gd name="T5" fmla="*/ 0 h 896"/>
                <a:gd name="T6" fmla="*/ 100 w 241"/>
                <a:gd name="T7" fmla="*/ 896 h 8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1" h="896">
                  <a:moveTo>
                    <a:pt x="100" y="896"/>
                  </a:moveTo>
                  <a:lnTo>
                    <a:pt x="241" y="896"/>
                  </a:lnTo>
                  <a:lnTo>
                    <a:pt x="0" y="0"/>
                  </a:lnTo>
                  <a:lnTo>
                    <a:pt x="100" y="896"/>
                  </a:lnTo>
                  <a:close/>
                </a:path>
              </a:pathLst>
            </a:custGeom>
            <a:solidFill>
              <a:schemeClr val="accent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  <p:sp>
          <p:nvSpPr>
            <p:cNvPr id="24" name="Vrije vorm 19"/>
            <p:cNvSpPr>
              <a:spLocks/>
            </p:cNvSpPr>
            <p:nvPr/>
          </p:nvSpPr>
          <p:spPr bwMode="auto">
            <a:xfrm>
              <a:off x="2124075" y="1158875"/>
              <a:ext cx="1766888" cy="4064000"/>
            </a:xfrm>
            <a:custGeom>
              <a:avLst/>
              <a:gdLst>
                <a:gd name="T0" fmla="*/ 427 w 1113"/>
                <a:gd name="T1" fmla="*/ 0 h 2560"/>
                <a:gd name="T2" fmla="*/ 0 w 1113"/>
                <a:gd name="T3" fmla="*/ 0 h 2560"/>
                <a:gd name="T4" fmla="*/ 1113 w 1113"/>
                <a:gd name="T5" fmla="*/ 2560 h 2560"/>
                <a:gd name="T6" fmla="*/ 427 w 1113"/>
                <a:gd name="T7" fmla="*/ 0 h 25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13" h="2560">
                  <a:moveTo>
                    <a:pt x="427" y="0"/>
                  </a:moveTo>
                  <a:lnTo>
                    <a:pt x="0" y="0"/>
                  </a:lnTo>
                  <a:lnTo>
                    <a:pt x="1113" y="2560"/>
                  </a:lnTo>
                  <a:lnTo>
                    <a:pt x="427" y="0"/>
                  </a:lnTo>
                  <a:close/>
                </a:path>
              </a:pathLst>
            </a:custGeom>
            <a:solidFill>
              <a:schemeClr val="accent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  <p:sp>
          <p:nvSpPr>
            <p:cNvPr id="25" name="Vrije vorm 20"/>
            <p:cNvSpPr>
              <a:spLocks/>
            </p:cNvSpPr>
            <p:nvPr/>
          </p:nvSpPr>
          <p:spPr bwMode="auto">
            <a:xfrm>
              <a:off x="1371600" y="5222875"/>
              <a:ext cx="2519363" cy="1422400"/>
            </a:xfrm>
            <a:custGeom>
              <a:avLst/>
              <a:gdLst>
                <a:gd name="T0" fmla="*/ 0 w 1587"/>
                <a:gd name="T1" fmla="*/ 554 h 896"/>
                <a:gd name="T2" fmla="*/ 0 w 1587"/>
                <a:gd name="T3" fmla="*/ 896 h 896"/>
                <a:gd name="T4" fmla="*/ 356 w 1587"/>
                <a:gd name="T5" fmla="*/ 896 h 896"/>
                <a:gd name="T6" fmla="*/ 1587 w 1587"/>
                <a:gd name="T7" fmla="*/ 0 h 896"/>
                <a:gd name="T8" fmla="*/ 0 w 1587"/>
                <a:gd name="T9" fmla="*/ 554 h 8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87" h="896">
                  <a:moveTo>
                    <a:pt x="0" y="554"/>
                  </a:moveTo>
                  <a:lnTo>
                    <a:pt x="0" y="896"/>
                  </a:lnTo>
                  <a:lnTo>
                    <a:pt x="356" y="896"/>
                  </a:lnTo>
                  <a:lnTo>
                    <a:pt x="1587" y="0"/>
                  </a:lnTo>
                  <a:lnTo>
                    <a:pt x="0" y="554"/>
                  </a:lnTo>
                  <a:close/>
                </a:path>
              </a:pathLst>
            </a:custGeom>
            <a:solidFill>
              <a:schemeClr val="accent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  <p:sp>
          <p:nvSpPr>
            <p:cNvPr id="26" name="Vrije vorm 21"/>
            <p:cNvSpPr>
              <a:spLocks/>
            </p:cNvSpPr>
            <p:nvPr/>
          </p:nvSpPr>
          <p:spPr bwMode="auto">
            <a:xfrm>
              <a:off x="1371600" y="1209675"/>
              <a:ext cx="2519363" cy="4013200"/>
            </a:xfrm>
            <a:custGeom>
              <a:avLst/>
              <a:gdLst>
                <a:gd name="T0" fmla="*/ 0 w 1587"/>
                <a:gd name="T1" fmla="*/ 0 h 2528"/>
                <a:gd name="T2" fmla="*/ 0 w 1587"/>
                <a:gd name="T3" fmla="*/ 728 h 2528"/>
                <a:gd name="T4" fmla="*/ 1587 w 1587"/>
                <a:gd name="T5" fmla="*/ 2528 h 2528"/>
                <a:gd name="T6" fmla="*/ 0 w 1587"/>
                <a:gd name="T7" fmla="*/ 0 h 25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587" h="2528">
                  <a:moveTo>
                    <a:pt x="0" y="0"/>
                  </a:moveTo>
                  <a:lnTo>
                    <a:pt x="0" y="728"/>
                  </a:lnTo>
                  <a:lnTo>
                    <a:pt x="1587" y="252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  <p:sp>
          <p:nvSpPr>
            <p:cNvPr id="27" name="Vrije vorm 22"/>
            <p:cNvSpPr>
              <a:spLocks/>
            </p:cNvSpPr>
            <p:nvPr/>
          </p:nvSpPr>
          <p:spPr bwMode="auto">
            <a:xfrm>
              <a:off x="1371600" y="4638675"/>
              <a:ext cx="2519363" cy="692150"/>
            </a:xfrm>
            <a:custGeom>
              <a:avLst/>
              <a:gdLst>
                <a:gd name="T0" fmla="*/ 0 w 1587"/>
                <a:gd name="T1" fmla="*/ 0 h 436"/>
                <a:gd name="T2" fmla="*/ 0 w 1587"/>
                <a:gd name="T3" fmla="*/ 436 h 436"/>
                <a:gd name="T4" fmla="*/ 1587 w 1587"/>
                <a:gd name="T5" fmla="*/ 368 h 436"/>
                <a:gd name="T6" fmla="*/ 0 w 1587"/>
                <a:gd name="T7" fmla="*/ 0 h 4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587" h="436">
                  <a:moveTo>
                    <a:pt x="0" y="0"/>
                  </a:moveTo>
                  <a:lnTo>
                    <a:pt x="0" y="436"/>
                  </a:lnTo>
                  <a:lnTo>
                    <a:pt x="1587" y="36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  <p:sp>
          <p:nvSpPr>
            <p:cNvPr id="28" name="Vrije vorm 23"/>
            <p:cNvSpPr>
              <a:spLocks/>
            </p:cNvSpPr>
            <p:nvPr/>
          </p:nvSpPr>
          <p:spPr bwMode="auto">
            <a:xfrm>
              <a:off x="1371600" y="3228975"/>
              <a:ext cx="2519363" cy="1993900"/>
            </a:xfrm>
            <a:custGeom>
              <a:avLst/>
              <a:gdLst>
                <a:gd name="T0" fmla="*/ 0 w 1587"/>
                <a:gd name="T1" fmla="*/ 0 h 1256"/>
                <a:gd name="T2" fmla="*/ 0 w 1587"/>
                <a:gd name="T3" fmla="*/ 460 h 1256"/>
                <a:gd name="T4" fmla="*/ 1587 w 1587"/>
                <a:gd name="T5" fmla="*/ 1256 h 1256"/>
                <a:gd name="T6" fmla="*/ 0 w 1587"/>
                <a:gd name="T7" fmla="*/ 0 h 1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587" h="1256">
                  <a:moveTo>
                    <a:pt x="0" y="0"/>
                  </a:moveTo>
                  <a:lnTo>
                    <a:pt x="0" y="460"/>
                  </a:lnTo>
                  <a:lnTo>
                    <a:pt x="1587" y="125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  <p:sp>
          <p:nvSpPr>
            <p:cNvPr id="32" name="Vrije vorm 27"/>
            <p:cNvSpPr>
              <a:spLocks/>
            </p:cNvSpPr>
            <p:nvPr/>
          </p:nvSpPr>
          <p:spPr bwMode="auto">
            <a:xfrm>
              <a:off x="1382350" y="4194175"/>
              <a:ext cx="3665900" cy="1873188"/>
            </a:xfrm>
            <a:custGeom>
              <a:avLst/>
              <a:gdLst>
                <a:gd name="T0" fmla="*/ 2306 w 2306"/>
                <a:gd name="T1" fmla="*/ 388 h 1192"/>
                <a:gd name="T2" fmla="*/ 0 w 2306"/>
                <a:gd name="T3" fmla="*/ 1192 h 1192"/>
                <a:gd name="T4" fmla="*/ 0 w 2306"/>
                <a:gd name="T5" fmla="*/ 814 h 1192"/>
                <a:gd name="T6" fmla="*/ 2306 w 2306"/>
                <a:gd name="T7" fmla="*/ 0 h 1192"/>
                <a:gd name="T8" fmla="*/ 2306 w 2306"/>
                <a:gd name="T9" fmla="*/ 388 h 1192"/>
                <a:gd name="connsiteX0" fmla="*/ 10014 w 10014"/>
                <a:gd name="connsiteY0" fmla="*/ 3255 h 10000"/>
                <a:gd name="connsiteX1" fmla="*/ 14 w 10014"/>
                <a:gd name="connsiteY1" fmla="*/ 10000 h 10000"/>
                <a:gd name="connsiteX2" fmla="*/ 0 w 10014"/>
                <a:gd name="connsiteY2" fmla="*/ 6670 h 10000"/>
                <a:gd name="connsiteX3" fmla="*/ 10014 w 10014"/>
                <a:gd name="connsiteY3" fmla="*/ 0 h 10000"/>
                <a:gd name="connsiteX4" fmla="*/ 10014 w 10014"/>
                <a:gd name="connsiteY4" fmla="*/ 3255 h 10000"/>
                <a:gd name="connsiteX0" fmla="*/ 10014 w 10014"/>
                <a:gd name="connsiteY0" fmla="*/ 3255 h 9899"/>
                <a:gd name="connsiteX1" fmla="*/ 14 w 10014"/>
                <a:gd name="connsiteY1" fmla="*/ 9899 h 9899"/>
                <a:gd name="connsiteX2" fmla="*/ 0 w 10014"/>
                <a:gd name="connsiteY2" fmla="*/ 6670 h 9899"/>
                <a:gd name="connsiteX3" fmla="*/ 10014 w 10014"/>
                <a:gd name="connsiteY3" fmla="*/ 0 h 9899"/>
                <a:gd name="connsiteX4" fmla="*/ 10014 w 10014"/>
                <a:gd name="connsiteY4" fmla="*/ 3255 h 9899"/>
                <a:gd name="connsiteX0" fmla="*/ 10000 w 10000"/>
                <a:gd name="connsiteY0" fmla="*/ 3288 h 10000"/>
                <a:gd name="connsiteX1" fmla="*/ 1 w 10000"/>
                <a:gd name="connsiteY1" fmla="*/ 10000 h 10000"/>
                <a:gd name="connsiteX2" fmla="*/ 0 w 10000"/>
                <a:gd name="connsiteY2" fmla="*/ 6738 h 10000"/>
                <a:gd name="connsiteX3" fmla="*/ 10000 w 10000"/>
                <a:gd name="connsiteY3" fmla="*/ 0 h 10000"/>
                <a:gd name="connsiteX4" fmla="*/ 10000 w 10000"/>
                <a:gd name="connsiteY4" fmla="*/ 3288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000" h="10000">
                  <a:moveTo>
                    <a:pt x="10000" y="3288"/>
                  </a:moveTo>
                  <a:lnTo>
                    <a:pt x="1" y="10000"/>
                  </a:lnTo>
                  <a:cubicBezTo>
                    <a:pt x="-4" y="8879"/>
                    <a:pt x="5" y="7859"/>
                    <a:pt x="0" y="6738"/>
                  </a:cubicBezTo>
                  <a:lnTo>
                    <a:pt x="10000" y="0"/>
                  </a:lnTo>
                  <a:lnTo>
                    <a:pt x="10000" y="3288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</p:grpSp>
      <p:sp>
        <p:nvSpPr>
          <p:cNvPr id="34" name="Tijdelijke aanduiding 33 voor tekst"/>
          <p:cNvSpPr>
            <a:spLocks noGrp="1"/>
          </p:cNvSpPr>
          <p:nvPr>
            <p:ph type="body" sz="quarter" idx="10" hasCustomPrompt="1"/>
          </p:nvPr>
        </p:nvSpPr>
        <p:spPr>
          <a:xfrm rot="-1140000">
            <a:off x="1394176" y="2150079"/>
            <a:ext cx="3489039" cy="307777"/>
          </a:xfrm>
        </p:spPr>
        <p:txBody>
          <a:bodyPr tIns="0" bIns="0" anchor="ctr">
            <a:noAutofit/>
          </a:bodyPr>
          <a:lstStyle>
            <a:lvl1pPr marL="0" indent="0" latinLnBrk="0">
              <a:lnSpc>
                <a:spcPct val="100000"/>
              </a:lnSpc>
              <a:spcBef>
                <a:spcPts val="0"/>
              </a:spcBef>
              <a:buNone/>
              <a:defRPr lang="nl-NL" sz="1700" cap="all" baseline="0">
                <a:solidFill>
                  <a:schemeClr val="bg1"/>
                </a:solidFill>
                <a:latin typeface="+mj-lt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lang="nl-NL" sz="2000" cap="all" baseline="0">
                <a:latin typeface="+mj-lt"/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lang="nl-NL" sz="2000" cap="all" baseline="0">
                <a:latin typeface="+mj-lt"/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lang="nl-NL" sz="2000" cap="all" baseline="0">
                <a:latin typeface="+mj-lt"/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lang="nl-NL" sz="2000" cap="all" baseline="0">
                <a:latin typeface="+mj-lt"/>
              </a:defRPr>
            </a:lvl5pPr>
          </a:lstStyle>
          <a:p>
            <a:pPr lvl="0"/>
            <a:r>
              <a:rPr lang="nl-NL" dirty="0"/>
              <a:t>Klik om de tekst te bewerken</a:t>
            </a:r>
          </a:p>
        </p:txBody>
      </p:sp>
      <p:sp>
        <p:nvSpPr>
          <p:cNvPr id="37" name="Tijdelijke aanduiding 36 voor tekst"/>
          <p:cNvSpPr>
            <a:spLocks noGrp="1"/>
          </p:cNvSpPr>
          <p:nvPr>
            <p:ph type="body" sz="quarter" idx="11" hasCustomPrompt="1"/>
          </p:nvPr>
        </p:nvSpPr>
        <p:spPr>
          <a:xfrm rot="-1140000">
            <a:off x="1490603" y="2380991"/>
            <a:ext cx="3495476" cy="553998"/>
          </a:xfrm>
        </p:spPr>
        <p:txBody>
          <a:bodyPr wrap="square" tIns="0" bIns="0" anchor="ctr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nl-NL" sz="3600" cap="all" baseline="0">
                <a:solidFill>
                  <a:schemeClr val="bg1"/>
                </a:solidFill>
                <a:latin typeface="+mj-lt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lang="nl-NL" sz="3600" cap="all" baseline="0">
                <a:latin typeface="+mj-lt"/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lang="nl-NL" sz="3600" cap="all" baseline="0">
                <a:latin typeface="+mj-lt"/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lang="nl-NL" sz="3600" cap="all" baseline="0">
                <a:latin typeface="+mj-lt"/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lang="nl-NL" sz="3600" cap="all" baseline="0">
                <a:latin typeface="+mj-lt"/>
              </a:defRPr>
            </a:lvl5pPr>
          </a:lstStyle>
          <a:p>
            <a:pPr lvl="0"/>
            <a:r>
              <a:rPr lang="nl-NL" dirty="0"/>
              <a:t>Klik om te bewerken</a:t>
            </a:r>
          </a:p>
        </p:txBody>
      </p:sp>
      <p:sp>
        <p:nvSpPr>
          <p:cNvPr id="45" name="Tijdelijke aanduiding 44 voor tekst"/>
          <p:cNvSpPr>
            <a:spLocks noGrp="1"/>
          </p:cNvSpPr>
          <p:nvPr>
            <p:ph type="body" sz="quarter" idx="14" hasCustomPrompt="1"/>
          </p:nvPr>
        </p:nvSpPr>
        <p:spPr>
          <a:xfrm rot="-1140000">
            <a:off x="2273192" y="4745619"/>
            <a:ext cx="2783136" cy="230832"/>
          </a:xfrm>
        </p:spPr>
        <p:txBody>
          <a:bodyPr tIns="0" bIns="0" anchor="ctr">
            <a:noAutofit/>
          </a:bodyPr>
          <a:lstStyle>
            <a:lvl1pPr marL="0" indent="0" latinLnBrk="0">
              <a:lnSpc>
                <a:spcPct val="100000"/>
              </a:lnSpc>
              <a:spcBef>
                <a:spcPts val="0"/>
              </a:spcBef>
              <a:buNone/>
              <a:defRPr lang="nl-NL" sz="1500" cap="all" baseline="0">
                <a:solidFill>
                  <a:schemeClr val="bg1"/>
                </a:solidFill>
                <a:latin typeface="+mj-lt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lang="nl-NL" sz="1500" cap="all" baseline="0">
                <a:latin typeface="+mj-lt"/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lang="nl-NL" sz="1500" cap="all" baseline="0">
                <a:latin typeface="+mj-lt"/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lang="nl-NL" sz="1500" cap="all" baseline="0">
                <a:latin typeface="+mj-lt"/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lang="nl-NL" sz="1500" cap="all" baseline="0">
                <a:latin typeface="+mj-lt"/>
              </a:defRPr>
            </a:lvl5pPr>
          </a:lstStyle>
          <a:p>
            <a:pPr lvl="0"/>
            <a:r>
              <a:rPr lang="nl-NL" dirty="0"/>
              <a:t>Klik om de tekst te bewerken</a:t>
            </a:r>
          </a:p>
        </p:txBody>
      </p:sp>
      <p:sp>
        <p:nvSpPr>
          <p:cNvPr id="50" name="Tijdelijke aanduiding 49 voor tekst"/>
          <p:cNvSpPr>
            <a:spLocks noGrp="1"/>
          </p:cNvSpPr>
          <p:nvPr>
            <p:ph type="body" sz="quarter" idx="15" hasCustomPrompt="1"/>
          </p:nvPr>
        </p:nvSpPr>
        <p:spPr>
          <a:xfrm rot="-1140000">
            <a:off x="2344618" y="4967665"/>
            <a:ext cx="2722775" cy="230832"/>
          </a:xfrm>
        </p:spPr>
        <p:txBody>
          <a:bodyPr tIns="0" bIns="0" anchor="ctr">
            <a:noAutofit/>
          </a:bodyPr>
          <a:lstStyle>
            <a:lvl1pPr marL="0" indent="0" latinLnBrk="0">
              <a:lnSpc>
                <a:spcPct val="100000"/>
              </a:lnSpc>
              <a:spcBef>
                <a:spcPts val="0"/>
              </a:spcBef>
              <a:buNone/>
              <a:defRPr lang="nl-NL" sz="1500">
                <a:solidFill>
                  <a:schemeClr val="bg1"/>
                </a:solidFill>
                <a:latin typeface="+mj-lt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lang="nl-NL" sz="1500">
                <a:latin typeface="+mj-lt"/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lang="nl-NL" sz="1500">
                <a:latin typeface="+mj-lt"/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lang="nl-NL" sz="1500">
                <a:latin typeface="+mj-lt"/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lang="nl-NL" sz="1500">
                <a:latin typeface="+mj-lt"/>
              </a:defRPr>
            </a:lvl5pPr>
          </a:lstStyle>
          <a:p>
            <a:pPr lvl="0"/>
            <a:r>
              <a:rPr lang="nl-NL" dirty="0"/>
              <a:t>Klik om de tekst te bewerken</a:t>
            </a:r>
          </a:p>
        </p:txBody>
      </p:sp>
      <p:sp>
        <p:nvSpPr>
          <p:cNvPr id="52" name="Tijdelijke aanduiding 51 voor tekst"/>
          <p:cNvSpPr>
            <a:spLocks noGrp="1"/>
          </p:cNvSpPr>
          <p:nvPr>
            <p:ph type="body" sz="quarter" idx="16" hasCustomPrompt="1"/>
          </p:nvPr>
        </p:nvSpPr>
        <p:spPr>
          <a:xfrm>
            <a:off x="1495640" y="5998393"/>
            <a:ext cx="1645920" cy="634181"/>
          </a:xfrm>
        </p:spPr>
        <p:txBody>
          <a:bodyPr>
            <a:noAutofit/>
          </a:bodyPr>
          <a:lstStyle>
            <a:lvl1pPr marL="0" indent="0" latinLnBrk="0">
              <a:lnSpc>
                <a:spcPct val="100000"/>
              </a:lnSpc>
              <a:spcBef>
                <a:spcPts val="200"/>
              </a:spcBef>
              <a:buNone/>
              <a:defRPr lang="nl-NL" sz="900">
                <a:latin typeface="+mj-lt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lang="nl-NL" sz="900">
                <a:latin typeface="+mj-lt"/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lang="nl-NL" sz="900">
                <a:latin typeface="+mj-lt"/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lang="nl-NL" sz="900">
                <a:latin typeface="+mj-lt"/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lang="nl-NL" sz="900">
                <a:latin typeface="+mj-lt"/>
              </a:defRPr>
            </a:lvl5pPr>
          </a:lstStyle>
          <a:p>
            <a:pPr lvl="0"/>
            <a:r>
              <a:rPr lang="nl-NL" dirty="0"/>
              <a:t>Klik om de tekst te bewerken</a:t>
            </a:r>
          </a:p>
        </p:txBody>
      </p:sp>
      <p:sp>
        <p:nvSpPr>
          <p:cNvPr id="53" name="Tijdelijke aanduiding 51 voor tekst"/>
          <p:cNvSpPr>
            <a:spLocks noGrp="1"/>
          </p:cNvSpPr>
          <p:nvPr>
            <p:ph type="body" sz="quarter" idx="17" hasCustomPrompt="1"/>
          </p:nvPr>
        </p:nvSpPr>
        <p:spPr>
          <a:xfrm>
            <a:off x="3222732" y="5998393"/>
            <a:ext cx="1645920" cy="634181"/>
          </a:xfrm>
        </p:spPr>
        <p:txBody>
          <a:bodyPr>
            <a:noAutofit/>
          </a:bodyPr>
          <a:lstStyle>
            <a:lvl1pPr marL="0" indent="0" latinLnBrk="0">
              <a:lnSpc>
                <a:spcPct val="100000"/>
              </a:lnSpc>
              <a:spcBef>
                <a:spcPts val="200"/>
              </a:spcBef>
              <a:buNone/>
              <a:defRPr lang="nl-NL" sz="900">
                <a:latin typeface="+mj-lt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lang="nl-NL" sz="900">
                <a:latin typeface="+mj-lt"/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lang="nl-NL" sz="900">
                <a:latin typeface="+mj-lt"/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lang="nl-NL" sz="900">
                <a:latin typeface="+mj-lt"/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lang="nl-NL" sz="900">
                <a:latin typeface="+mj-lt"/>
              </a:defRPr>
            </a:lvl5pPr>
          </a:lstStyle>
          <a:p>
            <a:pPr lvl="0"/>
            <a:r>
              <a:rPr lang="nl-NL" dirty="0"/>
              <a:t>Klik om de tekst te bewerken</a:t>
            </a:r>
          </a:p>
        </p:txBody>
      </p:sp>
      <p:grpSp>
        <p:nvGrpSpPr>
          <p:cNvPr id="29" name="Groep 28"/>
          <p:cNvGrpSpPr/>
          <p:nvPr/>
        </p:nvGrpSpPr>
        <p:grpSpPr>
          <a:xfrm>
            <a:off x="5034264" y="1158875"/>
            <a:ext cx="3676650" cy="5486400"/>
            <a:chOff x="1371600" y="1158875"/>
            <a:chExt cx="3676650" cy="5486400"/>
          </a:xfrm>
        </p:grpSpPr>
        <p:sp>
          <p:nvSpPr>
            <p:cNvPr id="30" name="Vrije vorm 5"/>
            <p:cNvSpPr>
              <a:spLocks/>
            </p:cNvSpPr>
            <p:nvPr/>
          </p:nvSpPr>
          <p:spPr bwMode="auto">
            <a:xfrm>
              <a:off x="1383657" y="1158875"/>
              <a:ext cx="3660775" cy="4343400"/>
            </a:xfrm>
            <a:custGeom>
              <a:avLst/>
              <a:gdLst>
                <a:gd name="T0" fmla="*/ 2306 w 2306"/>
                <a:gd name="T1" fmla="*/ 1922 h 2736"/>
                <a:gd name="T2" fmla="*/ 0 w 2306"/>
                <a:gd name="T3" fmla="*/ 2736 h 2736"/>
                <a:gd name="T4" fmla="*/ 0 w 2306"/>
                <a:gd name="T5" fmla="*/ 0 h 2736"/>
                <a:gd name="T6" fmla="*/ 2306 w 2306"/>
                <a:gd name="T7" fmla="*/ 0 h 2736"/>
                <a:gd name="T8" fmla="*/ 2306 w 2306"/>
                <a:gd name="T9" fmla="*/ 1922 h 27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06" h="2736">
                  <a:moveTo>
                    <a:pt x="2306" y="1922"/>
                  </a:moveTo>
                  <a:lnTo>
                    <a:pt x="0" y="2736"/>
                  </a:lnTo>
                  <a:lnTo>
                    <a:pt x="0" y="0"/>
                  </a:lnTo>
                  <a:lnTo>
                    <a:pt x="2306" y="0"/>
                  </a:lnTo>
                  <a:lnTo>
                    <a:pt x="2306" y="192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  <p:sp>
          <p:nvSpPr>
            <p:cNvPr id="31" name="Vrije vorm 9"/>
            <p:cNvSpPr>
              <a:spLocks/>
            </p:cNvSpPr>
            <p:nvPr/>
          </p:nvSpPr>
          <p:spPr bwMode="auto">
            <a:xfrm>
              <a:off x="3890963" y="3787775"/>
              <a:ext cx="1141413" cy="1435100"/>
            </a:xfrm>
            <a:custGeom>
              <a:avLst/>
              <a:gdLst>
                <a:gd name="T0" fmla="*/ 719 w 719"/>
                <a:gd name="T1" fmla="*/ 382 h 904"/>
                <a:gd name="T2" fmla="*/ 719 w 719"/>
                <a:gd name="T3" fmla="*/ 0 h 904"/>
                <a:gd name="T4" fmla="*/ 0 w 719"/>
                <a:gd name="T5" fmla="*/ 904 h 904"/>
                <a:gd name="T6" fmla="*/ 719 w 719"/>
                <a:gd name="T7" fmla="*/ 382 h 9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19" h="904">
                  <a:moveTo>
                    <a:pt x="719" y="382"/>
                  </a:moveTo>
                  <a:lnTo>
                    <a:pt x="719" y="0"/>
                  </a:lnTo>
                  <a:lnTo>
                    <a:pt x="0" y="904"/>
                  </a:lnTo>
                  <a:lnTo>
                    <a:pt x="719" y="382"/>
                  </a:lnTo>
                  <a:close/>
                </a:path>
              </a:pathLst>
            </a:custGeom>
            <a:solidFill>
              <a:schemeClr val="accent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  <p:sp>
          <p:nvSpPr>
            <p:cNvPr id="33" name="Vrije vorm 10"/>
            <p:cNvSpPr>
              <a:spLocks/>
            </p:cNvSpPr>
            <p:nvPr/>
          </p:nvSpPr>
          <p:spPr bwMode="auto">
            <a:xfrm>
              <a:off x="3890963" y="4826000"/>
              <a:ext cx="1141413" cy="396875"/>
            </a:xfrm>
            <a:custGeom>
              <a:avLst/>
              <a:gdLst>
                <a:gd name="T0" fmla="*/ 719 w 719"/>
                <a:gd name="T1" fmla="*/ 220 h 250"/>
                <a:gd name="T2" fmla="*/ 719 w 719"/>
                <a:gd name="T3" fmla="*/ 0 h 250"/>
                <a:gd name="T4" fmla="*/ 0 w 719"/>
                <a:gd name="T5" fmla="*/ 250 h 250"/>
                <a:gd name="T6" fmla="*/ 719 w 719"/>
                <a:gd name="T7" fmla="*/ 220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19" h="250">
                  <a:moveTo>
                    <a:pt x="719" y="220"/>
                  </a:moveTo>
                  <a:lnTo>
                    <a:pt x="719" y="0"/>
                  </a:lnTo>
                  <a:lnTo>
                    <a:pt x="0" y="250"/>
                  </a:lnTo>
                  <a:lnTo>
                    <a:pt x="719" y="220"/>
                  </a:lnTo>
                  <a:close/>
                </a:path>
              </a:pathLst>
            </a:custGeom>
            <a:solidFill>
              <a:schemeClr val="accent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  <p:sp>
          <p:nvSpPr>
            <p:cNvPr id="35" name="Vrije vorm 11"/>
            <p:cNvSpPr>
              <a:spLocks/>
            </p:cNvSpPr>
            <p:nvPr/>
          </p:nvSpPr>
          <p:spPr bwMode="auto">
            <a:xfrm>
              <a:off x="3890963" y="1158875"/>
              <a:ext cx="1141413" cy="4064000"/>
            </a:xfrm>
            <a:custGeom>
              <a:avLst/>
              <a:gdLst>
                <a:gd name="T0" fmla="*/ 719 w 719"/>
                <a:gd name="T1" fmla="*/ 1010 h 2560"/>
                <a:gd name="T2" fmla="*/ 719 w 719"/>
                <a:gd name="T3" fmla="*/ 0 h 2560"/>
                <a:gd name="T4" fmla="*/ 595 w 719"/>
                <a:gd name="T5" fmla="*/ 0 h 2560"/>
                <a:gd name="T6" fmla="*/ 0 w 719"/>
                <a:gd name="T7" fmla="*/ 2560 h 2560"/>
                <a:gd name="T8" fmla="*/ 719 w 719"/>
                <a:gd name="T9" fmla="*/ 1010 h 25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19" h="2560">
                  <a:moveTo>
                    <a:pt x="719" y="1010"/>
                  </a:moveTo>
                  <a:lnTo>
                    <a:pt x="719" y="0"/>
                  </a:lnTo>
                  <a:lnTo>
                    <a:pt x="595" y="0"/>
                  </a:lnTo>
                  <a:lnTo>
                    <a:pt x="0" y="2560"/>
                  </a:lnTo>
                  <a:lnTo>
                    <a:pt x="719" y="1010"/>
                  </a:lnTo>
                  <a:close/>
                </a:path>
              </a:pathLst>
            </a:custGeom>
            <a:solidFill>
              <a:schemeClr val="accent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  <p:sp>
          <p:nvSpPr>
            <p:cNvPr id="36" name="Vrije vorm 12"/>
            <p:cNvSpPr>
              <a:spLocks/>
            </p:cNvSpPr>
            <p:nvPr/>
          </p:nvSpPr>
          <p:spPr bwMode="auto">
            <a:xfrm>
              <a:off x="3436938" y="1158875"/>
              <a:ext cx="657225" cy="4064000"/>
            </a:xfrm>
            <a:custGeom>
              <a:avLst/>
              <a:gdLst>
                <a:gd name="T0" fmla="*/ 414 w 414"/>
                <a:gd name="T1" fmla="*/ 0 h 2560"/>
                <a:gd name="T2" fmla="*/ 0 w 414"/>
                <a:gd name="T3" fmla="*/ 0 h 2560"/>
                <a:gd name="T4" fmla="*/ 286 w 414"/>
                <a:gd name="T5" fmla="*/ 2560 h 2560"/>
                <a:gd name="T6" fmla="*/ 414 w 414"/>
                <a:gd name="T7" fmla="*/ 0 h 25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14" h="2560">
                  <a:moveTo>
                    <a:pt x="414" y="0"/>
                  </a:moveTo>
                  <a:lnTo>
                    <a:pt x="0" y="0"/>
                  </a:lnTo>
                  <a:lnTo>
                    <a:pt x="286" y="2560"/>
                  </a:lnTo>
                  <a:lnTo>
                    <a:pt x="414" y="0"/>
                  </a:lnTo>
                  <a:close/>
                </a:path>
              </a:pathLst>
            </a:custGeom>
            <a:solidFill>
              <a:schemeClr val="accent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  <p:sp>
          <p:nvSpPr>
            <p:cNvPr id="38" name="Vrije vorm 13"/>
            <p:cNvSpPr>
              <a:spLocks/>
            </p:cNvSpPr>
            <p:nvPr/>
          </p:nvSpPr>
          <p:spPr bwMode="auto">
            <a:xfrm>
              <a:off x="3890963" y="5222875"/>
              <a:ext cx="1141413" cy="1298575"/>
            </a:xfrm>
            <a:custGeom>
              <a:avLst/>
              <a:gdLst>
                <a:gd name="T0" fmla="*/ 719 w 719"/>
                <a:gd name="T1" fmla="*/ 818 h 818"/>
                <a:gd name="T2" fmla="*/ 719 w 719"/>
                <a:gd name="T3" fmla="*/ 570 h 818"/>
                <a:gd name="T4" fmla="*/ 0 w 719"/>
                <a:gd name="T5" fmla="*/ 0 h 818"/>
                <a:gd name="T6" fmla="*/ 719 w 719"/>
                <a:gd name="T7" fmla="*/ 818 h 8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19" h="818">
                  <a:moveTo>
                    <a:pt x="719" y="818"/>
                  </a:moveTo>
                  <a:lnTo>
                    <a:pt x="719" y="570"/>
                  </a:lnTo>
                  <a:lnTo>
                    <a:pt x="0" y="0"/>
                  </a:lnTo>
                  <a:lnTo>
                    <a:pt x="719" y="818"/>
                  </a:lnTo>
                  <a:close/>
                </a:path>
              </a:pathLst>
            </a:custGeom>
            <a:solidFill>
              <a:schemeClr val="accent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  <p:sp>
          <p:nvSpPr>
            <p:cNvPr id="40" name="Vrije vorm 14"/>
            <p:cNvSpPr>
              <a:spLocks/>
            </p:cNvSpPr>
            <p:nvPr/>
          </p:nvSpPr>
          <p:spPr bwMode="auto">
            <a:xfrm>
              <a:off x="3890963" y="5222875"/>
              <a:ext cx="893763" cy="1422400"/>
            </a:xfrm>
            <a:custGeom>
              <a:avLst/>
              <a:gdLst>
                <a:gd name="T0" fmla="*/ 389 w 563"/>
                <a:gd name="T1" fmla="*/ 896 h 896"/>
                <a:gd name="T2" fmla="*/ 563 w 563"/>
                <a:gd name="T3" fmla="*/ 896 h 896"/>
                <a:gd name="T4" fmla="*/ 0 w 563"/>
                <a:gd name="T5" fmla="*/ 0 h 896"/>
                <a:gd name="T6" fmla="*/ 389 w 563"/>
                <a:gd name="T7" fmla="*/ 896 h 8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63" h="896">
                  <a:moveTo>
                    <a:pt x="389" y="896"/>
                  </a:moveTo>
                  <a:lnTo>
                    <a:pt x="563" y="896"/>
                  </a:lnTo>
                  <a:lnTo>
                    <a:pt x="0" y="0"/>
                  </a:lnTo>
                  <a:lnTo>
                    <a:pt x="389" y="896"/>
                  </a:lnTo>
                  <a:close/>
                </a:path>
              </a:pathLst>
            </a:custGeom>
            <a:solidFill>
              <a:schemeClr val="accent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  <p:sp>
          <p:nvSpPr>
            <p:cNvPr id="41" name="Vrije vorm 15"/>
            <p:cNvSpPr>
              <a:spLocks/>
            </p:cNvSpPr>
            <p:nvPr/>
          </p:nvSpPr>
          <p:spPr bwMode="auto">
            <a:xfrm>
              <a:off x="3890963" y="5222875"/>
              <a:ext cx="1141413" cy="574675"/>
            </a:xfrm>
            <a:custGeom>
              <a:avLst/>
              <a:gdLst>
                <a:gd name="T0" fmla="*/ 719 w 719"/>
                <a:gd name="T1" fmla="*/ 362 h 362"/>
                <a:gd name="T2" fmla="*/ 719 w 719"/>
                <a:gd name="T3" fmla="*/ 168 h 362"/>
                <a:gd name="T4" fmla="*/ 0 w 719"/>
                <a:gd name="T5" fmla="*/ 0 h 362"/>
                <a:gd name="T6" fmla="*/ 719 w 719"/>
                <a:gd name="T7" fmla="*/ 362 h 3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19" h="362">
                  <a:moveTo>
                    <a:pt x="719" y="362"/>
                  </a:moveTo>
                  <a:lnTo>
                    <a:pt x="719" y="168"/>
                  </a:lnTo>
                  <a:lnTo>
                    <a:pt x="0" y="0"/>
                  </a:lnTo>
                  <a:lnTo>
                    <a:pt x="719" y="362"/>
                  </a:lnTo>
                  <a:close/>
                </a:path>
              </a:pathLst>
            </a:custGeom>
            <a:solidFill>
              <a:schemeClr val="accent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  <p:sp>
          <p:nvSpPr>
            <p:cNvPr id="42" name="Vrije vorm 16"/>
            <p:cNvSpPr>
              <a:spLocks/>
            </p:cNvSpPr>
            <p:nvPr/>
          </p:nvSpPr>
          <p:spPr bwMode="auto">
            <a:xfrm>
              <a:off x="2763838" y="5222875"/>
              <a:ext cx="1127125" cy="1422400"/>
            </a:xfrm>
            <a:custGeom>
              <a:avLst/>
              <a:gdLst>
                <a:gd name="T0" fmla="*/ 0 w 710"/>
                <a:gd name="T1" fmla="*/ 896 h 896"/>
                <a:gd name="T2" fmla="*/ 296 w 710"/>
                <a:gd name="T3" fmla="*/ 896 h 896"/>
                <a:gd name="T4" fmla="*/ 710 w 710"/>
                <a:gd name="T5" fmla="*/ 0 h 896"/>
                <a:gd name="T6" fmla="*/ 0 w 710"/>
                <a:gd name="T7" fmla="*/ 896 h 8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10" h="896">
                  <a:moveTo>
                    <a:pt x="0" y="896"/>
                  </a:moveTo>
                  <a:lnTo>
                    <a:pt x="296" y="896"/>
                  </a:lnTo>
                  <a:lnTo>
                    <a:pt x="710" y="0"/>
                  </a:lnTo>
                  <a:lnTo>
                    <a:pt x="0" y="896"/>
                  </a:lnTo>
                  <a:close/>
                </a:path>
              </a:pathLst>
            </a:custGeom>
            <a:solidFill>
              <a:schemeClr val="accent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  <p:sp>
          <p:nvSpPr>
            <p:cNvPr id="43" name="Vrije vorm 17"/>
            <p:cNvSpPr>
              <a:spLocks/>
            </p:cNvSpPr>
            <p:nvPr/>
          </p:nvSpPr>
          <p:spPr bwMode="auto">
            <a:xfrm>
              <a:off x="3560763" y="5222875"/>
              <a:ext cx="330200" cy="1422400"/>
            </a:xfrm>
            <a:custGeom>
              <a:avLst/>
              <a:gdLst>
                <a:gd name="T0" fmla="*/ 0 w 208"/>
                <a:gd name="T1" fmla="*/ 896 h 896"/>
                <a:gd name="T2" fmla="*/ 164 w 208"/>
                <a:gd name="T3" fmla="*/ 896 h 896"/>
                <a:gd name="T4" fmla="*/ 208 w 208"/>
                <a:gd name="T5" fmla="*/ 0 h 896"/>
                <a:gd name="T6" fmla="*/ 0 w 208"/>
                <a:gd name="T7" fmla="*/ 896 h 8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8" h="896">
                  <a:moveTo>
                    <a:pt x="0" y="896"/>
                  </a:moveTo>
                  <a:lnTo>
                    <a:pt x="164" y="896"/>
                  </a:lnTo>
                  <a:lnTo>
                    <a:pt x="208" y="0"/>
                  </a:lnTo>
                  <a:lnTo>
                    <a:pt x="0" y="896"/>
                  </a:lnTo>
                  <a:close/>
                </a:path>
              </a:pathLst>
            </a:custGeom>
            <a:solidFill>
              <a:schemeClr val="accent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  <p:sp>
          <p:nvSpPr>
            <p:cNvPr id="44" name="Vrije vorm 18"/>
            <p:cNvSpPr>
              <a:spLocks/>
            </p:cNvSpPr>
            <p:nvPr/>
          </p:nvSpPr>
          <p:spPr bwMode="auto">
            <a:xfrm>
              <a:off x="3890963" y="5222875"/>
              <a:ext cx="382588" cy="1422400"/>
            </a:xfrm>
            <a:custGeom>
              <a:avLst/>
              <a:gdLst>
                <a:gd name="T0" fmla="*/ 100 w 241"/>
                <a:gd name="T1" fmla="*/ 896 h 896"/>
                <a:gd name="T2" fmla="*/ 241 w 241"/>
                <a:gd name="T3" fmla="*/ 896 h 896"/>
                <a:gd name="T4" fmla="*/ 0 w 241"/>
                <a:gd name="T5" fmla="*/ 0 h 896"/>
                <a:gd name="T6" fmla="*/ 100 w 241"/>
                <a:gd name="T7" fmla="*/ 896 h 8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1" h="896">
                  <a:moveTo>
                    <a:pt x="100" y="896"/>
                  </a:moveTo>
                  <a:lnTo>
                    <a:pt x="241" y="896"/>
                  </a:lnTo>
                  <a:lnTo>
                    <a:pt x="0" y="0"/>
                  </a:lnTo>
                  <a:lnTo>
                    <a:pt x="100" y="896"/>
                  </a:lnTo>
                  <a:close/>
                </a:path>
              </a:pathLst>
            </a:custGeom>
            <a:solidFill>
              <a:schemeClr val="accent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  <p:sp>
          <p:nvSpPr>
            <p:cNvPr id="46" name="Vrije vorm 19"/>
            <p:cNvSpPr>
              <a:spLocks/>
            </p:cNvSpPr>
            <p:nvPr/>
          </p:nvSpPr>
          <p:spPr bwMode="auto">
            <a:xfrm>
              <a:off x="2124075" y="1158875"/>
              <a:ext cx="1766888" cy="4064000"/>
            </a:xfrm>
            <a:custGeom>
              <a:avLst/>
              <a:gdLst>
                <a:gd name="T0" fmla="*/ 427 w 1113"/>
                <a:gd name="T1" fmla="*/ 0 h 2560"/>
                <a:gd name="T2" fmla="*/ 0 w 1113"/>
                <a:gd name="T3" fmla="*/ 0 h 2560"/>
                <a:gd name="T4" fmla="*/ 1113 w 1113"/>
                <a:gd name="T5" fmla="*/ 2560 h 2560"/>
                <a:gd name="T6" fmla="*/ 427 w 1113"/>
                <a:gd name="T7" fmla="*/ 0 h 25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13" h="2560">
                  <a:moveTo>
                    <a:pt x="427" y="0"/>
                  </a:moveTo>
                  <a:lnTo>
                    <a:pt x="0" y="0"/>
                  </a:lnTo>
                  <a:lnTo>
                    <a:pt x="1113" y="2560"/>
                  </a:lnTo>
                  <a:lnTo>
                    <a:pt x="427" y="0"/>
                  </a:lnTo>
                  <a:close/>
                </a:path>
              </a:pathLst>
            </a:custGeom>
            <a:solidFill>
              <a:schemeClr val="accent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  <p:sp>
          <p:nvSpPr>
            <p:cNvPr id="47" name="Vrije vorm 20"/>
            <p:cNvSpPr>
              <a:spLocks/>
            </p:cNvSpPr>
            <p:nvPr/>
          </p:nvSpPr>
          <p:spPr bwMode="auto">
            <a:xfrm>
              <a:off x="1371600" y="5222875"/>
              <a:ext cx="2519363" cy="1422400"/>
            </a:xfrm>
            <a:custGeom>
              <a:avLst/>
              <a:gdLst>
                <a:gd name="T0" fmla="*/ 0 w 1587"/>
                <a:gd name="T1" fmla="*/ 554 h 896"/>
                <a:gd name="T2" fmla="*/ 0 w 1587"/>
                <a:gd name="T3" fmla="*/ 896 h 896"/>
                <a:gd name="T4" fmla="*/ 356 w 1587"/>
                <a:gd name="T5" fmla="*/ 896 h 896"/>
                <a:gd name="T6" fmla="*/ 1587 w 1587"/>
                <a:gd name="T7" fmla="*/ 0 h 896"/>
                <a:gd name="T8" fmla="*/ 0 w 1587"/>
                <a:gd name="T9" fmla="*/ 554 h 8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87" h="896">
                  <a:moveTo>
                    <a:pt x="0" y="554"/>
                  </a:moveTo>
                  <a:lnTo>
                    <a:pt x="0" y="896"/>
                  </a:lnTo>
                  <a:lnTo>
                    <a:pt x="356" y="896"/>
                  </a:lnTo>
                  <a:lnTo>
                    <a:pt x="1587" y="0"/>
                  </a:lnTo>
                  <a:lnTo>
                    <a:pt x="0" y="554"/>
                  </a:lnTo>
                  <a:close/>
                </a:path>
              </a:pathLst>
            </a:custGeom>
            <a:solidFill>
              <a:schemeClr val="accent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  <p:sp>
          <p:nvSpPr>
            <p:cNvPr id="48" name="Vrije vorm 21"/>
            <p:cNvSpPr>
              <a:spLocks/>
            </p:cNvSpPr>
            <p:nvPr/>
          </p:nvSpPr>
          <p:spPr bwMode="auto">
            <a:xfrm>
              <a:off x="1371600" y="1209675"/>
              <a:ext cx="2519363" cy="4013200"/>
            </a:xfrm>
            <a:custGeom>
              <a:avLst/>
              <a:gdLst>
                <a:gd name="T0" fmla="*/ 0 w 1587"/>
                <a:gd name="T1" fmla="*/ 0 h 2528"/>
                <a:gd name="T2" fmla="*/ 0 w 1587"/>
                <a:gd name="T3" fmla="*/ 728 h 2528"/>
                <a:gd name="T4" fmla="*/ 1587 w 1587"/>
                <a:gd name="T5" fmla="*/ 2528 h 2528"/>
                <a:gd name="T6" fmla="*/ 0 w 1587"/>
                <a:gd name="T7" fmla="*/ 0 h 25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587" h="2528">
                  <a:moveTo>
                    <a:pt x="0" y="0"/>
                  </a:moveTo>
                  <a:lnTo>
                    <a:pt x="0" y="728"/>
                  </a:lnTo>
                  <a:lnTo>
                    <a:pt x="1587" y="252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  <p:sp>
          <p:nvSpPr>
            <p:cNvPr id="49" name="Vrije vorm 22"/>
            <p:cNvSpPr>
              <a:spLocks/>
            </p:cNvSpPr>
            <p:nvPr/>
          </p:nvSpPr>
          <p:spPr bwMode="auto">
            <a:xfrm>
              <a:off x="1371600" y="4638675"/>
              <a:ext cx="2519363" cy="692150"/>
            </a:xfrm>
            <a:custGeom>
              <a:avLst/>
              <a:gdLst>
                <a:gd name="T0" fmla="*/ 0 w 1587"/>
                <a:gd name="T1" fmla="*/ 0 h 436"/>
                <a:gd name="T2" fmla="*/ 0 w 1587"/>
                <a:gd name="T3" fmla="*/ 436 h 436"/>
                <a:gd name="T4" fmla="*/ 1587 w 1587"/>
                <a:gd name="T5" fmla="*/ 368 h 436"/>
                <a:gd name="T6" fmla="*/ 0 w 1587"/>
                <a:gd name="T7" fmla="*/ 0 h 4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587" h="436">
                  <a:moveTo>
                    <a:pt x="0" y="0"/>
                  </a:moveTo>
                  <a:lnTo>
                    <a:pt x="0" y="436"/>
                  </a:lnTo>
                  <a:lnTo>
                    <a:pt x="1587" y="36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  <p:sp>
          <p:nvSpPr>
            <p:cNvPr id="51" name="Vrije vorm 23"/>
            <p:cNvSpPr>
              <a:spLocks/>
            </p:cNvSpPr>
            <p:nvPr/>
          </p:nvSpPr>
          <p:spPr bwMode="auto">
            <a:xfrm>
              <a:off x="1371600" y="3228975"/>
              <a:ext cx="2519363" cy="1993900"/>
            </a:xfrm>
            <a:custGeom>
              <a:avLst/>
              <a:gdLst>
                <a:gd name="T0" fmla="*/ 0 w 1587"/>
                <a:gd name="T1" fmla="*/ 0 h 1256"/>
                <a:gd name="T2" fmla="*/ 0 w 1587"/>
                <a:gd name="T3" fmla="*/ 460 h 1256"/>
                <a:gd name="T4" fmla="*/ 1587 w 1587"/>
                <a:gd name="T5" fmla="*/ 1256 h 1256"/>
                <a:gd name="T6" fmla="*/ 0 w 1587"/>
                <a:gd name="T7" fmla="*/ 0 h 1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587" h="1256">
                  <a:moveTo>
                    <a:pt x="0" y="0"/>
                  </a:moveTo>
                  <a:lnTo>
                    <a:pt x="0" y="460"/>
                  </a:lnTo>
                  <a:lnTo>
                    <a:pt x="1587" y="125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  <p:sp>
          <p:nvSpPr>
            <p:cNvPr id="54" name="Vrije vorm 27"/>
            <p:cNvSpPr>
              <a:spLocks/>
            </p:cNvSpPr>
            <p:nvPr/>
          </p:nvSpPr>
          <p:spPr bwMode="auto">
            <a:xfrm>
              <a:off x="1382350" y="4194175"/>
              <a:ext cx="3665900" cy="1873188"/>
            </a:xfrm>
            <a:custGeom>
              <a:avLst/>
              <a:gdLst>
                <a:gd name="T0" fmla="*/ 2306 w 2306"/>
                <a:gd name="T1" fmla="*/ 388 h 1192"/>
                <a:gd name="T2" fmla="*/ 0 w 2306"/>
                <a:gd name="T3" fmla="*/ 1192 h 1192"/>
                <a:gd name="T4" fmla="*/ 0 w 2306"/>
                <a:gd name="T5" fmla="*/ 814 h 1192"/>
                <a:gd name="T6" fmla="*/ 2306 w 2306"/>
                <a:gd name="T7" fmla="*/ 0 h 1192"/>
                <a:gd name="T8" fmla="*/ 2306 w 2306"/>
                <a:gd name="T9" fmla="*/ 388 h 1192"/>
                <a:gd name="connsiteX0" fmla="*/ 10014 w 10014"/>
                <a:gd name="connsiteY0" fmla="*/ 3255 h 10000"/>
                <a:gd name="connsiteX1" fmla="*/ 14 w 10014"/>
                <a:gd name="connsiteY1" fmla="*/ 10000 h 10000"/>
                <a:gd name="connsiteX2" fmla="*/ 0 w 10014"/>
                <a:gd name="connsiteY2" fmla="*/ 6670 h 10000"/>
                <a:gd name="connsiteX3" fmla="*/ 10014 w 10014"/>
                <a:gd name="connsiteY3" fmla="*/ 0 h 10000"/>
                <a:gd name="connsiteX4" fmla="*/ 10014 w 10014"/>
                <a:gd name="connsiteY4" fmla="*/ 3255 h 10000"/>
                <a:gd name="connsiteX0" fmla="*/ 10014 w 10014"/>
                <a:gd name="connsiteY0" fmla="*/ 3255 h 9899"/>
                <a:gd name="connsiteX1" fmla="*/ 14 w 10014"/>
                <a:gd name="connsiteY1" fmla="*/ 9899 h 9899"/>
                <a:gd name="connsiteX2" fmla="*/ 0 w 10014"/>
                <a:gd name="connsiteY2" fmla="*/ 6670 h 9899"/>
                <a:gd name="connsiteX3" fmla="*/ 10014 w 10014"/>
                <a:gd name="connsiteY3" fmla="*/ 0 h 9899"/>
                <a:gd name="connsiteX4" fmla="*/ 10014 w 10014"/>
                <a:gd name="connsiteY4" fmla="*/ 3255 h 9899"/>
                <a:gd name="connsiteX0" fmla="*/ 10000 w 10000"/>
                <a:gd name="connsiteY0" fmla="*/ 3288 h 10000"/>
                <a:gd name="connsiteX1" fmla="*/ 1 w 10000"/>
                <a:gd name="connsiteY1" fmla="*/ 10000 h 10000"/>
                <a:gd name="connsiteX2" fmla="*/ 0 w 10000"/>
                <a:gd name="connsiteY2" fmla="*/ 6738 h 10000"/>
                <a:gd name="connsiteX3" fmla="*/ 10000 w 10000"/>
                <a:gd name="connsiteY3" fmla="*/ 0 h 10000"/>
                <a:gd name="connsiteX4" fmla="*/ 10000 w 10000"/>
                <a:gd name="connsiteY4" fmla="*/ 3288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000" h="10000">
                  <a:moveTo>
                    <a:pt x="10000" y="3288"/>
                  </a:moveTo>
                  <a:lnTo>
                    <a:pt x="1" y="10000"/>
                  </a:lnTo>
                  <a:cubicBezTo>
                    <a:pt x="-4" y="8879"/>
                    <a:pt x="5" y="7859"/>
                    <a:pt x="0" y="6738"/>
                  </a:cubicBezTo>
                  <a:lnTo>
                    <a:pt x="10000" y="0"/>
                  </a:lnTo>
                  <a:lnTo>
                    <a:pt x="10000" y="3288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</p:grpSp>
      <p:sp>
        <p:nvSpPr>
          <p:cNvPr id="63" name="Tijdelijke aanduiding 33 voor tekst"/>
          <p:cNvSpPr>
            <a:spLocks noGrp="1"/>
          </p:cNvSpPr>
          <p:nvPr>
            <p:ph type="body" sz="quarter" idx="26" hasCustomPrompt="1"/>
          </p:nvPr>
        </p:nvSpPr>
        <p:spPr>
          <a:xfrm rot="-1140000">
            <a:off x="5056840" y="2150079"/>
            <a:ext cx="3489039" cy="307777"/>
          </a:xfrm>
        </p:spPr>
        <p:txBody>
          <a:bodyPr tIns="0" bIns="0" anchor="ctr">
            <a:noAutofit/>
          </a:bodyPr>
          <a:lstStyle>
            <a:lvl1pPr marL="0" indent="0" latinLnBrk="0">
              <a:lnSpc>
                <a:spcPct val="100000"/>
              </a:lnSpc>
              <a:spcBef>
                <a:spcPts val="0"/>
              </a:spcBef>
              <a:buNone/>
              <a:defRPr lang="nl-NL" sz="1700" cap="all" baseline="0">
                <a:solidFill>
                  <a:schemeClr val="bg1"/>
                </a:solidFill>
                <a:latin typeface="+mj-lt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lang="nl-NL" sz="2000" cap="all" baseline="0">
                <a:latin typeface="+mj-lt"/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lang="nl-NL" sz="2000" cap="all" baseline="0">
                <a:latin typeface="+mj-lt"/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lang="nl-NL" sz="2000" cap="all" baseline="0">
                <a:latin typeface="+mj-lt"/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lang="nl-NL" sz="2000" cap="all" baseline="0">
                <a:latin typeface="+mj-lt"/>
              </a:defRPr>
            </a:lvl5pPr>
          </a:lstStyle>
          <a:p>
            <a:pPr lvl="0"/>
            <a:r>
              <a:rPr lang="nl-NL" dirty="0"/>
              <a:t>Klik om de tekst te bewerken</a:t>
            </a:r>
          </a:p>
        </p:txBody>
      </p:sp>
      <p:sp>
        <p:nvSpPr>
          <p:cNvPr id="62" name="Tijdelijke aanduiding 36 voor tekst"/>
          <p:cNvSpPr>
            <a:spLocks noGrp="1"/>
          </p:cNvSpPr>
          <p:nvPr>
            <p:ph type="body" sz="quarter" idx="25" hasCustomPrompt="1"/>
          </p:nvPr>
        </p:nvSpPr>
        <p:spPr>
          <a:xfrm rot="-1140000">
            <a:off x="5153267" y="2380991"/>
            <a:ext cx="3495476" cy="553998"/>
          </a:xfrm>
        </p:spPr>
        <p:txBody>
          <a:bodyPr wrap="square" tIns="0" bIns="0" anchor="ctr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nl-NL" sz="3600" cap="all" baseline="0">
                <a:solidFill>
                  <a:schemeClr val="bg1"/>
                </a:solidFill>
                <a:latin typeface="+mj-lt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lang="nl-NL" sz="3600" cap="all" baseline="0">
                <a:latin typeface="+mj-lt"/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lang="nl-NL" sz="3600" cap="all" baseline="0">
                <a:latin typeface="+mj-lt"/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lang="nl-NL" sz="3600" cap="all" baseline="0">
                <a:latin typeface="+mj-lt"/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lang="nl-NL" sz="3600" cap="all" baseline="0">
                <a:latin typeface="+mj-lt"/>
              </a:defRPr>
            </a:lvl5pPr>
          </a:lstStyle>
          <a:p>
            <a:pPr lvl="0"/>
            <a:r>
              <a:rPr lang="nl-NL" dirty="0"/>
              <a:t>Klik om te bewerken</a:t>
            </a:r>
          </a:p>
        </p:txBody>
      </p:sp>
      <p:sp>
        <p:nvSpPr>
          <p:cNvPr id="55" name="Tijdelijke aanduiding 38 voor tekst"/>
          <p:cNvSpPr>
            <a:spLocks noGrp="1"/>
          </p:cNvSpPr>
          <p:nvPr>
            <p:ph type="body" sz="quarter" idx="19" hasCustomPrompt="1"/>
          </p:nvPr>
        </p:nvSpPr>
        <p:spPr>
          <a:xfrm rot="-1140000">
            <a:off x="5415107" y="2775989"/>
            <a:ext cx="3429000" cy="1228534"/>
          </a:xfrm>
        </p:spPr>
        <p:txBody>
          <a:bodyPr tIns="0" bIns="0" anchor="ctr">
            <a:noAutofit/>
          </a:bodyPr>
          <a:lstStyle>
            <a:lvl1pPr marL="0" indent="0" latinLnBrk="0">
              <a:lnSpc>
                <a:spcPct val="100000"/>
              </a:lnSpc>
              <a:spcBef>
                <a:spcPts val="0"/>
              </a:spcBef>
              <a:buNone/>
              <a:defRPr lang="nl-NL" sz="10800">
                <a:solidFill>
                  <a:schemeClr val="bg1"/>
                </a:solidFill>
                <a:latin typeface="+mj-lt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lang="nl-NL" sz="12000">
                <a:latin typeface="+mj-lt"/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lang="nl-NL" sz="12000">
                <a:latin typeface="+mj-lt"/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lang="nl-NL" sz="12000">
                <a:latin typeface="+mj-lt"/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lang="nl-NL" sz="12000">
                <a:latin typeface="+mj-lt"/>
              </a:defRPr>
            </a:lvl5pPr>
          </a:lstStyle>
          <a:p>
            <a:pPr lvl="0"/>
            <a:r>
              <a:rPr lang="nl-NL" dirty="0"/>
              <a:t>##</a:t>
            </a:r>
          </a:p>
        </p:txBody>
      </p:sp>
      <p:sp>
        <p:nvSpPr>
          <p:cNvPr id="56" name="Tijdelijke aanduiding 44 voor tekst"/>
          <p:cNvSpPr>
            <a:spLocks noGrp="1"/>
          </p:cNvSpPr>
          <p:nvPr>
            <p:ph type="body" sz="quarter" idx="20" hasCustomPrompt="1"/>
          </p:nvPr>
        </p:nvSpPr>
        <p:spPr>
          <a:xfrm rot="-1140000">
            <a:off x="5935856" y="4745619"/>
            <a:ext cx="2783136" cy="230832"/>
          </a:xfrm>
        </p:spPr>
        <p:txBody>
          <a:bodyPr tIns="0" bIns="0" anchor="ctr">
            <a:noAutofit/>
          </a:bodyPr>
          <a:lstStyle>
            <a:lvl1pPr marL="0" indent="0" latinLnBrk="0">
              <a:lnSpc>
                <a:spcPct val="100000"/>
              </a:lnSpc>
              <a:spcBef>
                <a:spcPts val="0"/>
              </a:spcBef>
              <a:buNone/>
              <a:defRPr lang="nl-NL" sz="1500" cap="all" baseline="0">
                <a:solidFill>
                  <a:schemeClr val="bg1"/>
                </a:solidFill>
                <a:latin typeface="+mj-lt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lang="nl-NL" sz="1500" cap="all" baseline="0">
                <a:latin typeface="+mj-lt"/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lang="nl-NL" sz="1500" cap="all" baseline="0">
                <a:latin typeface="+mj-lt"/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lang="nl-NL" sz="1500" cap="all" baseline="0">
                <a:latin typeface="+mj-lt"/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lang="nl-NL" sz="1500" cap="all" baseline="0">
                <a:latin typeface="+mj-lt"/>
              </a:defRPr>
            </a:lvl5pPr>
          </a:lstStyle>
          <a:p>
            <a:pPr lvl="0"/>
            <a:r>
              <a:rPr lang="nl-NL" dirty="0"/>
              <a:t>Klik om de tekst te bewerken</a:t>
            </a:r>
          </a:p>
        </p:txBody>
      </p:sp>
      <p:sp>
        <p:nvSpPr>
          <p:cNvPr id="57" name="Tijdelijke aanduiding 49 voor tekst"/>
          <p:cNvSpPr>
            <a:spLocks noGrp="1"/>
          </p:cNvSpPr>
          <p:nvPr>
            <p:ph type="body" sz="quarter" idx="21" hasCustomPrompt="1"/>
          </p:nvPr>
        </p:nvSpPr>
        <p:spPr>
          <a:xfrm rot="-1140000">
            <a:off x="6007282" y="4967665"/>
            <a:ext cx="2722775" cy="230832"/>
          </a:xfrm>
        </p:spPr>
        <p:txBody>
          <a:bodyPr tIns="0" bIns="0" anchor="ctr">
            <a:noAutofit/>
          </a:bodyPr>
          <a:lstStyle>
            <a:lvl1pPr marL="0" indent="0" latinLnBrk="0">
              <a:lnSpc>
                <a:spcPct val="100000"/>
              </a:lnSpc>
              <a:spcBef>
                <a:spcPts val="0"/>
              </a:spcBef>
              <a:buNone/>
              <a:defRPr lang="nl-NL" sz="1500">
                <a:solidFill>
                  <a:schemeClr val="bg1"/>
                </a:solidFill>
                <a:latin typeface="+mj-lt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lang="nl-NL" sz="1500">
                <a:latin typeface="+mj-lt"/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lang="nl-NL" sz="1500">
                <a:latin typeface="+mj-lt"/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lang="nl-NL" sz="1500">
                <a:latin typeface="+mj-lt"/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lang="nl-NL" sz="1500">
                <a:latin typeface="+mj-lt"/>
              </a:defRPr>
            </a:lvl5pPr>
          </a:lstStyle>
          <a:p>
            <a:pPr lvl="0"/>
            <a:r>
              <a:rPr lang="nl-NL" dirty="0"/>
              <a:t>Klik om de tekst te bewerken</a:t>
            </a:r>
          </a:p>
        </p:txBody>
      </p:sp>
      <p:sp>
        <p:nvSpPr>
          <p:cNvPr id="58" name="Tijdelijke aanduiding 51 voor tekst"/>
          <p:cNvSpPr>
            <a:spLocks noGrp="1"/>
          </p:cNvSpPr>
          <p:nvPr>
            <p:ph type="body" sz="quarter" idx="22" hasCustomPrompt="1"/>
          </p:nvPr>
        </p:nvSpPr>
        <p:spPr>
          <a:xfrm>
            <a:off x="5158303" y="5998393"/>
            <a:ext cx="1645920" cy="634181"/>
          </a:xfrm>
        </p:spPr>
        <p:txBody>
          <a:bodyPr>
            <a:noAutofit/>
          </a:bodyPr>
          <a:lstStyle>
            <a:lvl1pPr marL="0" indent="0" latinLnBrk="0">
              <a:lnSpc>
                <a:spcPct val="100000"/>
              </a:lnSpc>
              <a:spcBef>
                <a:spcPts val="200"/>
              </a:spcBef>
              <a:buNone/>
              <a:defRPr lang="nl-NL" sz="900">
                <a:latin typeface="+mj-lt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lang="nl-NL" sz="900">
                <a:latin typeface="+mj-lt"/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lang="nl-NL" sz="900">
                <a:latin typeface="+mj-lt"/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lang="nl-NL" sz="900">
                <a:latin typeface="+mj-lt"/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lang="nl-NL" sz="900">
                <a:latin typeface="+mj-lt"/>
              </a:defRPr>
            </a:lvl5pPr>
          </a:lstStyle>
          <a:p>
            <a:pPr lvl="0"/>
            <a:r>
              <a:rPr lang="nl-NL" dirty="0"/>
              <a:t>Klik om de tekst te bewerken</a:t>
            </a:r>
          </a:p>
        </p:txBody>
      </p:sp>
      <p:sp>
        <p:nvSpPr>
          <p:cNvPr id="60" name="Tijdelijke aanduiding 51 voor tekst"/>
          <p:cNvSpPr>
            <a:spLocks noGrp="1"/>
          </p:cNvSpPr>
          <p:nvPr>
            <p:ph type="body" sz="quarter" idx="23" hasCustomPrompt="1"/>
          </p:nvPr>
        </p:nvSpPr>
        <p:spPr>
          <a:xfrm>
            <a:off x="6885395" y="5998393"/>
            <a:ext cx="1645920" cy="634181"/>
          </a:xfrm>
        </p:spPr>
        <p:txBody>
          <a:bodyPr>
            <a:noAutofit/>
          </a:bodyPr>
          <a:lstStyle>
            <a:lvl1pPr marL="0" indent="0" latinLnBrk="0">
              <a:lnSpc>
                <a:spcPct val="100000"/>
              </a:lnSpc>
              <a:spcBef>
                <a:spcPts val="200"/>
              </a:spcBef>
              <a:buNone/>
              <a:defRPr lang="nl-NL" sz="900">
                <a:latin typeface="+mj-lt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lang="nl-NL" sz="900">
                <a:latin typeface="+mj-lt"/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lang="nl-NL" sz="900">
                <a:latin typeface="+mj-lt"/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lang="nl-NL" sz="900">
                <a:latin typeface="+mj-lt"/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lang="nl-NL" sz="900">
                <a:latin typeface="+mj-lt"/>
              </a:defRPr>
            </a:lvl5pPr>
          </a:lstStyle>
          <a:p>
            <a:pPr lvl="0"/>
            <a:r>
              <a:rPr lang="nl-NL" dirty="0"/>
              <a:t>Klik om de tekst te bewerken</a:t>
            </a:r>
          </a:p>
        </p:txBody>
      </p:sp>
      <p:sp>
        <p:nvSpPr>
          <p:cNvPr id="39" name="Tijdelijke aanduiding 38 voor tekst"/>
          <p:cNvSpPr>
            <a:spLocks noGrp="1"/>
          </p:cNvSpPr>
          <p:nvPr>
            <p:ph type="body" sz="quarter" idx="12" hasCustomPrompt="1"/>
          </p:nvPr>
        </p:nvSpPr>
        <p:spPr>
          <a:xfrm rot="-1140000">
            <a:off x="1752464" y="2776117"/>
            <a:ext cx="3428215" cy="1228534"/>
          </a:xfrm>
        </p:spPr>
        <p:txBody>
          <a:bodyPr tIns="0" bIns="0" anchor="ctr">
            <a:noAutofit/>
          </a:bodyPr>
          <a:lstStyle>
            <a:lvl1pPr marL="0" indent="0" latinLnBrk="0">
              <a:lnSpc>
                <a:spcPct val="100000"/>
              </a:lnSpc>
              <a:spcBef>
                <a:spcPts val="0"/>
              </a:spcBef>
              <a:buNone/>
              <a:defRPr lang="nl-NL" sz="10800">
                <a:solidFill>
                  <a:schemeClr val="bg1"/>
                </a:solidFill>
                <a:latin typeface="+mj-lt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lang="nl-NL" sz="12000">
                <a:latin typeface="+mj-lt"/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lang="nl-NL" sz="12000">
                <a:latin typeface="+mj-lt"/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lang="nl-NL" sz="12000">
                <a:latin typeface="+mj-lt"/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lang="nl-NL" sz="12000">
                <a:latin typeface="+mj-lt"/>
              </a:defRPr>
            </a:lvl5pPr>
          </a:lstStyle>
          <a:p>
            <a:pPr lvl="0"/>
            <a:r>
              <a:rPr lang="nl-NL" dirty="0"/>
              <a:t>##</a:t>
            </a:r>
          </a:p>
        </p:txBody>
      </p:sp>
      <p:sp>
        <p:nvSpPr>
          <p:cNvPr id="59" name="Tijdelijke aanduiding 58 voor tekst"/>
          <p:cNvSpPr>
            <a:spLocks noGrp="1"/>
          </p:cNvSpPr>
          <p:nvPr>
            <p:ph type="body" sz="quarter" idx="18" hasCustomPrompt="1"/>
          </p:nvPr>
        </p:nvSpPr>
        <p:spPr>
          <a:xfrm rot="-1140000">
            <a:off x="2023858" y="3904461"/>
            <a:ext cx="3491754" cy="669287"/>
          </a:xfrm>
        </p:spPr>
        <p:txBody>
          <a:bodyPr tIns="0" bIns="0" anchor="ctr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nl-NL" sz="3900" cap="all" baseline="0">
                <a:solidFill>
                  <a:schemeClr val="bg1"/>
                </a:solidFill>
                <a:latin typeface="+mj-lt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lang="nl-NL" sz="4800">
                <a:latin typeface="+mj-lt"/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lang="nl-NL" sz="4800">
                <a:latin typeface="+mj-lt"/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lang="nl-NL" sz="4800">
                <a:latin typeface="+mj-lt"/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lang="nl-NL" sz="4800">
                <a:latin typeface="+mj-lt"/>
              </a:defRPr>
            </a:lvl5pPr>
          </a:lstStyle>
          <a:p>
            <a:pPr lvl="0"/>
            <a:r>
              <a:rPr lang="nl-NL" dirty="0"/>
              <a:t>Bewerk de tekst</a:t>
            </a:r>
          </a:p>
        </p:txBody>
      </p:sp>
      <p:sp>
        <p:nvSpPr>
          <p:cNvPr id="61" name="Tijdelijke aanduiding 58 voor tekst"/>
          <p:cNvSpPr>
            <a:spLocks noGrp="1"/>
          </p:cNvSpPr>
          <p:nvPr>
            <p:ph type="body" sz="quarter" idx="24" hasCustomPrompt="1"/>
          </p:nvPr>
        </p:nvSpPr>
        <p:spPr>
          <a:xfrm rot="-1140000">
            <a:off x="5686486" y="3904256"/>
            <a:ext cx="3493008" cy="669287"/>
          </a:xfrm>
        </p:spPr>
        <p:txBody>
          <a:bodyPr tIns="0" bIns="0" anchor="ctr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nl-NL" sz="3800" cap="all" baseline="0">
                <a:solidFill>
                  <a:schemeClr val="bg1"/>
                </a:solidFill>
                <a:latin typeface="+mj-lt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lang="nl-NL" sz="4800">
                <a:latin typeface="+mj-lt"/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lang="nl-NL" sz="4800">
                <a:latin typeface="+mj-lt"/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lang="nl-NL" sz="4800">
                <a:latin typeface="+mj-lt"/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lang="nl-NL" sz="4800">
                <a:latin typeface="+mj-lt"/>
              </a:defRPr>
            </a:lvl5pPr>
          </a:lstStyle>
          <a:p>
            <a:pPr lvl="0"/>
            <a:r>
              <a:rPr lang="nl-NL" dirty="0"/>
              <a:t>Bewerk de tekst</a:t>
            </a:r>
          </a:p>
        </p:txBody>
      </p:sp>
    </p:spTree>
    <p:extLst>
      <p:ext uri="{BB962C8B-B14F-4D97-AF65-F5344CB8AC3E}">
        <p14:creationId xmlns:p14="http://schemas.microsoft.com/office/powerpoint/2010/main" val="1716507840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720">
          <p15:clr>
            <a:srgbClr val="FBAE40"/>
          </p15:clr>
        </p15:guide>
        <p15:guide id="2" pos="3168">
          <p15:clr>
            <a:srgbClr val="FBAE40"/>
          </p15:clr>
        </p15:guide>
        <p15:guide id="3" orient="horz" pos="4176">
          <p15:clr>
            <a:srgbClr val="FBAE40"/>
          </p15:clr>
        </p15:guide>
        <p15:guide id="4" pos="864">
          <p15:clr>
            <a:srgbClr val="FBAE40"/>
          </p15:clr>
        </p15:guide>
        <p15:guide id="5" pos="5472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ep 6"/>
          <p:cNvGrpSpPr/>
          <p:nvPr/>
        </p:nvGrpSpPr>
        <p:grpSpPr>
          <a:xfrm>
            <a:off x="1371600" y="1158875"/>
            <a:ext cx="3676650" cy="5486400"/>
            <a:chOff x="1371600" y="1158875"/>
            <a:chExt cx="3676650" cy="5486400"/>
          </a:xfrm>
        </p:grpSpPr>
        <p:sp>
          <p:nvSpPr>
            <p:cNvPr id="8" name="Vrije vorm 5"/>
            <p:cNvSpPr>
              <a:spLocks/>
            </p:cNvSpPr>
            <p:nvPr/>
          </p:nvSpPr>
          <p:spPr bwMode="auto">
            <a:xfrm>
              <a:off x="1383657" y="1158875"/>
              <a:ext cx="3660775" cy="4343400"/>
            </a:xfrm>
            <a:custGeom>
              <a:avLst/>
              <a:gdLst>
                <a:gd name="T0" fmla="*/ 2306 w 2306"/>
                <a:gd name="T1" fmla="*/ 1922 h 2736"/>
                <a:gd name="T2" fmla="*/ 0 w 2306"/>
                <a:gd name="T3" fmla="*/ 2736 h 2736"/>
                <a:gd name="T4" fmla="*/ 0 w 2306"/>
                <a:gd name="T5" fmla="*/ 0 h 2736"/>
                <a:gd name="T6" fmla="*/ 2306 w 2306"/>
                <a:gd name="T7" fmla="*/ 0 h 2736"/>
                <a:gd name="T8" fmla="*/ 2306 w 2306"/>
                <a:gd name="T9" fmla="*/ 1922 h 27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06" h="2736">
                  <a:moveTo>
                    <a:pt x="2306" y="1922"/>
                  </a:moveTo>
                  <a:lnTo>
                    <a:pt x="0" y="2736"/>
                  </a:lnTo>
                  <a:lnTo>
                    <a:pt x="0" y="0"/>
                  </a:lnTo>
                  <a:lnTo>
                    <a:pt x="2306" y="0"/>
                  </a:lnTo>
                  <a:lnTo>
                    <a:pt x="2306" y="192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  <p:sp>
          <p:nvSpPr>
            <p:cNvPr id="9" name="Vrije vorm 9"/>
            <p:cNvSpPr>
              <a:spLocks/>
            </p:cNvSpPr>
            <p:nvPr/>
          </p:nvSpPr>
          <p:spPr bwMode="auto">
            <a:xfrm>
              <a:off x="3890963" y="3787775"/>
              <a:ext cx="1141413" cy="1435100"/>
            </a:xfrm>
            <a:custGeom>
              <a:avLst/>
              <a:gdLst>
                <a:gd name="T0" fmla="*/ 719 w 719"/>
                <a:gd name="T1" fmla="*/ 382 h 904"/>
                <a:gd name="T2" fmla="*/ 719 w 719"/>
                <a:gd name="T3" fmla="*/ 0 h 904"/>
                <a:gd name="T4" fmla="*/ 0 w 719"/>
                <a:gd name="T5" fmla="*/ 904 h 904"/>
                <a:gd name="T6" fmla="*/ 719 w 719"/>
                <a:gd name="T7" fmla="*/ 382 h 9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19" h="904">
                  <a:moveTo>
                    <a:pt x="719" y="382"/>
                  </a:moveTo>
                  <a:lnTo>
                    <a:pt x="719" y="0"/>
                  </a:lnTo>
                  <a:lnTo>
                    <a:pt x="0" y="904"/>
                  </a:lnTo>
                  <a:lnTo>
                    <a:pt x="719" y="382"/>
                  </a:lnTo>
                  <a:close/>
                </a:path>
              </a:pathLst>
            </a:custGeom>
            <a:solidFill>
              <a:schemeClr val="accent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  <p:sp>
          <p:nvSpPr>
            <p:cNvPr id="10" name="Vrije vorm 10"/>
            <p:cNvSpPr>
              <a:spLocks/>
            </p:cNvSpPr>
            <p:nvPr/>
          </p:nvSpPr>
          <p:spPr bwMode="auto">
            <a:xfrm>
              <a:off x="3890963" y="4826000"/>
              <a:ext cx="1141413" cy="396875"/>
            </a:xfrm>
            <a:custGeom>
              <a:avLst/>
              <a:gdLst>
                <a:gd name="T0" fmla="*/ 719 w 719"/>
                <a:gd name="T1" fmla="*/ 220 h 250"/>
                <a:gd name="T2" fmla="*/ 719 w 719"/>
                <a:gd name="T3" fmla="*/ 0 h 250"/>
                <a:gd name="T4" fmla="*/ 0 w 719"/>
                <a:gd name="T5" fmla="*/ 250 h 250"/>
                <a:gd name="T6" fmla="*/ 719 w 719"/>
                <a:gd name="T7" fmla="*/ 220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19" h="250">
                  <a:moveTo>
                    <a:pt x="719" y="220"/>
                  </a:moveTo>
                  <a:lnTo>
                    <a:pt x="719" y="0"/>
                  </a:lnTo>
                  <a:lnTo>
                    <a:pt x="0" y="250"/>
                  </a:lnTo>
                  <a:lnTo>
                    <a:pt x="719" y="220"/>
                  </a:lnTo>
                  <a:close/>
                </a:path>
              </a:pathLst>
            </a:custGeom>
            <a:solidFill>
              <a:schemeClr val="accent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  <p:sp>
          <p:nvSpPr>
            <p:cNvPr id="11" name="Vrije vorm 11"/>
            <p:cNvSpPr>
              <a:spLocks/>
            </p:cNvSpPr>
            <p:nvPr/>
          </p:nvSpPr>
          <p:spPr bwMode="auto">
            <a:xfrm>
              <a:off x="3890963" y="1158875"/>
              <a:ext cx="1141413" cy="4064000"/>
            </a:xfrm>
            <a:custGeom>
              <a:avLst/>
              <a:gdLst>
                <a:gd name="T0" fmla="*/ 719 w 719"/>
                <a:gd name="T1" fmla="*/ 1010 h 2560"/>
                <a:gd name="T2" fmla="*/ 719 w 719"/>
                <a:gd name="T3" fmla="*/ 0 h 2560"/>
                <a:gd name="T4" fmla="*/ 595 w 719"/>
                <a:gd name="T5" fmla="*/ 0 h 2560"/>
                <a:gd name="T6" fmla="*/ 0 w 719"/>
                <a:gd name="T7" fmla="*/ 2560 h 2560"/>
                <a:gd name="T8" fmla="*/ 719 w 719"/>
                <a:gd name="T9" fmla="*/ 1010 h 25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19" h="2560">
                  <a:moveTo>
                    <a:pt x="719" y="1010"/>
                  </a:moveTo>
                  <a:lnTo>
                    <a:pt x="719" y="0"/>
                  </a:lnTo>
                  <a:lnTo>
                    <a:pt x="595" y="0"/>
                  </a:lnTo>
                  <a:lnTo>
                    <a:pt x="0" y="2560"/>
                  </a:lnTo>
                  <a:lnTo>
                    <a:pt x="719" y="1010"/>
                  </a:lnTo>
                  <a:close/>
                </a:path>
              </a:pathLst>
            </a:custGeom>
            <a:solidFill>
              <a:schemeClr val="accent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  <p:sp>
          <p:nvSpPr>
            <p:cNvPr id="12" name="Vrije vorm 12"/>
            <p:cNvSpPr>
              <a:spLocks/>
            </p:cNvSpPr>
            <p:nvPr/>
          </p:nvSpPr>
          <p:spPr bwMode="auto">
            <a:xfrm>
              <a:off x="3436938" y="1158875"/>
              <a:ext cx="657225" cy="4064000"/>
            </a:xfrm>
            <a:custGeom>
              <a:avLst/>
              <a:gdLst>
                <a:gd name="T0" fmla="*/ 414 w 414"/>
                <a:gd name="T1" fmla="*/ 0 h 2560"/>
                <a:gd name="T2" fmla="*/ 0 w 414"/>
                <a:gd name="T3" fmla="*/ 0 h 2560"/>
                <a:gd name="T4" fmla="*/ 286 w 414"/>
                <a:gd name="T5" fmla="*/ 2560 h 2560"/>
                <a:gd name="T6" fmla="*/ 414 w 414"/>
                <a:gd name="T7" fmla="*/ 0 h 25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14" h="2560">
                  <a:moveTo>
                    <a:pt x="414" y="0"/>
                  </a:moveTo>
                  <a:lnTo>
                    <a:pt x="0" y="0"/>
                  </a:lnTo>
                  <a:lnTo>
                    <a:pt x="286" y="2560"/>
                  </a:lnTo>
                  <a:lnTo>
                    <a:pt x="414" y="0"/>
                  </a:lnTo>
                  <a:close/>
                </a:path>
              </a:pathLst>
            </a:custGeom>
            <a:solidFill>
              <a:schemeClr val="accent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  <p:sp>
          <p:nvSpPr>
            <p:cNvPr id="13" name="Vrije vorm 13"/>
            <p:cNvSpPr>
              <a:spLocks/>
            </p:cNvSpPr>
            <p:nvPr/>
          </p:nvSpPr>
          <p:spPr bwMode="auto">
            <a:xfrm>
              <a:off x="3890963" y="5222875"/>
              <a:ext cx="1141413" cy="1298575"/>
            </a:xfrm>
            <a:custGeom>
              <a:avLst/>
              <a:gdLst>
                <a:gd name="T0" fmla="*/ 719 w 719"/>
                <a:gd name="T1" fmla="*/ 818 h 818"/>
                <a:gd name="T2" fmla="*/ 719 w 719"/>
                <a:gd name="T3" fmla="*/ 570 h 818"/>
                <a:gd name="T4" fmla="*/ 0 w 719"/>
                <a:gd name="T5" fmla="*/ 0 h 818"/>
                <a:gd name="T6" fmla="*/ 719 w 719"/>
                <a:gd name="T7" fmla="*/ 818 h 8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19" h="818">
                  <a:moveTo>
                    <a:pt x="719" y="818"/>
                  </a:moveTo>
                  <a:lnTo>
                    <a:pt x="719" y="570"/>
                  </a:lnTo>
                  <a:lnTo>
                    <a:pt x="0" y="0"/>
                  </a:lnTo>
                  <a:lnTo>
                    <a:pt x="719" y="818"/>
                  </a:lnTo>
                  <a:close/>
                </a:path>
              </a:pathLst>
            </a:custGeom>
            <a:solidFill>
              <a:schemeClr val="accent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  <p:sp>
          <p:nvSpPr>
            <p:cNvPr id="14" name="Vrije vorm 14"/>
            <p:cNvSpPr>
              <a:spLocks/>
            </p:cNvSpPr>
            <p:nvPr/>
          </p:nvSpPr>
          <p:spPr bwMode="auto">
            <a:xfrm>
              <a:off x="3890963" y="5222875"/>
              <a:ext cx="893763" cy="1422400"/>
            </a:xfrm>
            <a:custGeom>
              <a:avLst/>
              <a:gdLst>
                <a:gd name="T0" fmla="*/ 389 w 563"/>
                <a:gd name="T1" fmla="*/ 896 h 896"/>
                <a:gd name="T2" fmla="*/ 563 w 563"/>
                <a:gd name="T3" fmla="*/ 896 h 896"/>
                <a:gd name="T4" fmla="*/ 0 w 563"/>
                <a:gd name="T5" fmla="*/ 0 h 896"/>
                <a:gd name="T6" fmla="*/ 389 w 563"/>
                <a:gd name="T7" fmla="*/ 896 h 8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63" h="896">
                  <a:moveTo>
                    <a:pt x="389" y="896"/>
                  </a:moveTo>
                  <a:lnTo>
                    <a:pt x="563" y="896"/>
                  </a:lnTo>
                  <a:lnTo>
                    <a:pt x="0" y="0"/>
                  </a:lnTo>
                  <a:lnTo>
                    <a:pt x="389" y="896"/>
                  </a:lnTo>
                  <a:close/>
                </a:path>
              </a:pathLst>
            </a:custGeom>
            <a:solidFill>
              <a:schemeClr val="accent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  <p:sp>
          <p:nvSpPr>
            <p:cNvPr id="15" name="Vrije vorm 15"/>
            <p:cNvSpPr>
              <a:spLocks/>
            </p:cNvSpPr>
            <p:nvPr/>
          </p:nvSpPr>
          <p:spPr bwMode="auto">
            <a:xfrm>
              <a:off x="3890963" y="5222875"/>
              <a:ext cx="1141413" cy="574675"/>
            </a:xfrm>
            <a:custGeom>
              <a:avLst/>
              <a:gdLst>
                <a:gd name="T0" fmla="*/ 719 w 719"/>
                <a:gd name="T1" fmla="*/ 362 h 362"/>
                <a:gd name="T2" fmla="*/ 719 w 719"/>
                <a:gd name="T3" fmla="*/ 168 h 362"/>
                <a:gd name="T4" fmla="*/ 0 w 719"/>
                <a:gd name="T5" fmla="*/ 0 h 362"/>
                <a:gd name="T6" fmla="*/ 719 w 719"/>
                <a:gd name="T7" fmla="*/ 362 h 3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19" h="362">
                  <a:moveTo>
                    <a:pt x="719" y="362"/>
                  </a:moveTo>
                  <a:lnTo>
                    <a:pt x="719" y="168"/>
                  </a:lnTo>
                  <a:lnTo>
                    <a:pt x="0" y="0"/>
                  </a:lnTo>
                  <a:lnTo>
                    <a:pt x="719" y="362"/>
                  </a:lnTo>
                  <a:close/>
                </a:path>
              </a:pathLst>
            </a:custGeom>
            <a:solidFill>
              <a:schemeClr val="accent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  <p:sp>
          <p:nvSpPr>
            <p:cNvPr id="16" name="Vrije vorm 16"/>
            <p:cNvSpPr>
              <a:spLocks/>
            </p:cNvSpPr>
            <p:nvPr/>
          </p:nvSpPr>
          <p:spPr bwMode="auto">
            <a:xfrm>
              <a:off x="2763838" y="5222875"/>
              <a:ext cx="1127125" cy="1422400"/>
            </a:xfrm>
            <a:custGeom>
              <a:avLst/>
              <a:gdLst>
                <a:gd name="T0" fmla="*/ 0 w 710"/>
                <a:gd name="T1" fmla="*/ 896 h 896"/>
                <a:gd name="T2" fmla="*/ 296 w 710"/>
                <a:gd name="T3" fmla="*/ 896 h 896"/>
                <a:gd name="T4" fmla="*/ 710 w 710"/>
                <a:gd name="T5" fmla="*/ 0 h 896"/>
                <a:gd name="T6" fmla="*/ 0 w 710"/>
                <a:gd name="T7" fmla="*/ 896 h 8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10" h="896">
                  <a:moveTo>
                    <a:pt x="0" y="896"/>
                  </a:moveTo>
                  <a:lnTo>
                    <a:pt x="296" y="896"/>
                  </a:lnTo>
                  <a:lnTo>
                    <a:pt x="710" y="0"/>
                  </a:lnTo>
                  <a:lnTo>
                    <a:pt x="0" y="896"/>
                  </a:lnTo>
                  <a:close/>
                </a:path>
              </a:pathLst>
            </a:custGeom>
            <a:solidFill>
              <a:schemeClr val="accent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  <p:sp>
          <p:nvSpPr>
            <p:cNvPr id="17" name="Vrije vorm 17"/>
            <p:cNvSpPr>
              <a:spLocks/>
            </p:cNvSpPr>
            <p:nvPr/>
          </p:nvSpPr>
          <p:spPr bwMode="auto">
            <a:xfrm>
              <a:off x="3560763" y="5222875"/>
              <a:ext cx="330200" cy="1422400"/>
            </a:xfrm>
            <a:custGeom>
              <a:avLst/>
              <a:gdLst>
                <a:gd name="T0" fmla="*/ 0 w 208"/>
                <a:gd name="T1" fmla="*/ 896 h 896"/>
                <a:gd name="T2" fmla="*/ 164 w 208"/>
                <a:gd name="T3" fmla="*/ 896 h 896"/>
                <a:gd name="T4" fmla="*/ 208 w 208"/>
                <a:gd name="T5" fmla="*/ 0 h 896"/>
                <a:gd name="T6" fmla="*/ 0 w 208"/>
                <a:gd name="T7" fmla="*/ 896 h 8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8" h="896">
                  <a:moveTo>
                    <a:pt x="0" y="896"/>
                  </a:moveTo>
                  <a:lnTo>
                    <a:pt x="164" y="896"/>
                  </a:lnTo>
                  <a:lnTo>
                    <a:pt x="208" y="0"/>
                  </a:lnTo>
                  <a:lnTo>
                    <a:pt x="0" y="896"/>
                  </a:lnTo>
                  <a:close/>
                </a:path>
              </a:pathLst>
            </a:custGeom>
            <a:solidFill>
              <a:schemeClr val="accent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  <p:sp>
          <p:nvSpPr>
            <p:cNvPr id="18" name="Vrije vorm 18"/>
            <p:cNvSpPr>
              <a:spLocks/>
            </p:cNvSpPr>
            <p:nvPr/>
          </p:nvSpPr>
          <p:spPr bwMode="auto">
            <a:xfrm>
              <a:off x="3890963" y="5222875"/>
              <a:ext cx="382588" cy="1422400"/>
            </a:xfrm>
            <a:custGeom>
              <a:avLst/>
              <a:gdLst>
                <a:gd name="T0" fmla="*/ 100 w 241"/>
                <a:gd name="T1" fmla="*/ 896 h 896"/>
                <a:gd name="T2" fmla="*/ 241 w 241"/>
                <a:gd name="T3" fmla="*/ 896 h 896"/>
                <a:gd name="T4" fmla="*/ 0 w 241"/>
                <a:gd name="T5" fmla="*/ 0 h 896"/>
                <a:gd name="T6" fmla="*/ 100 w 241"/>
                <a:gd name="T7" fmla="*/ 896 h 8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1" h="896">
                  <a:moveTo>
                    <a:pt x="100" y="896"/>
                  </a:moveTo>
                  <a:lnTo>
                    <a:pt x="241" y="896"/>
                  </a:lnTo>
                  <a:lnTo>
                    <a:pt x="0" y="0"/>
                  </a:lnTo>
                  <a:lnTo>
                    <a:pt x="100" y="896"/>
                  </a:lnTo>
                  <a:close/>
                </a:path>
              </a:pathLst>
            </a:custGeom>
            <a:solidFill>
              <a:schemeClr val="accent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  <p:sp>
          <p:nvSpPr>
            <p:cNvPr id="19" name="Vrije vorm 19"/>
            <p:cNvSpPr>
              <a:spLocks/>
            </p:cNvSpPr>
            <p:nvPr/>
          </p:nvSpPr>
          <p:spPr bwMode="auto">
            <a:xfrm>
              <a:off x="2124075" y="1158875"/>
              <a:ext cx="1766888" cy="4064000"/>
            </a:xfrm>
            <a:custGeom>
              <a:avLst/>
              <a:gdLst>
                <a:gd name="T0" fmla="*/ 427 w 1113"/>
                <a:gd name="T1" fmla="*/ 0 h 2560"/>
                <a:gd name="T2" fmla="*/ 0 w 1113"/>
                <a:gd name="T3" fmla="*/ 0 h 2560"/>
                <a:gd name="T4" fmla="*/ 1113 w 1113"/>
                <a:gd name="T5" fmla="*/ 2560 h 2560"/>
                <a:gd name="T6" fmla="*/ 427 w 1113"/>
                <a:gd name="T7" fmla="*/ 0 h 25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13" h="2560">
                  <a:moveTo>
                    <a:pt x="427" y="0"/>
                  </a:moveTo>
                  <a:lnTo>
                    <a:pt x="0" y="0"/>
                  </a:lnTo>
                  <a:lnTo>
                    <a:pt x="1113" y="2560"/>
                  </a:lnTo>
                  <a:lnTo>
                    <a:pt x="427" y="0"/>
                  </a:lnTo>
                  <a:close/>
                </a:path>
              </a:pathLst>
            </a:custGeom>
            <a:solidFill>
              <a:schemeClr val="accent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  <p:sp>
          <p:nvSpPr>
            <p:cNvPr id="20" name="Vrije vorm 20"/>
            <p:cNvSpPr>
              <a:spLocks/>
            </p:cNvSpPr>
            <p:nvPr/>
          </p:nvSpPr>
          <p:spPr bwMode="auto">
            <a:xfrm>
              <a:off x="1371600" y="5222875"/>
              <a:ext cx="2519363" cy="1422400"/>
            </a:xfrm>
            <a:custGeom>
              <a:avLst/>
              <a:gdLst>
                <a:gd name="T0" fmla="*/ 0 w 1587"/>
                <a:gd name="T1" fmla="*/ 554 h 896"/>
                <a:gd name="T2" fmla="*/ 0 w 1587"/>
                <a:gd name="T3" fmla="*/ 896 h 896"/>
                <a:gd name="T4" fmla="*/ 356 w 1587"/>
                <a:gd name="T5" fmla="*/ 896 h 896"/>
                <a:gd name="T6" fmla="*/ 1587 w 1587"/>
                <a:gd name="T7" fmla="*/ 0 h 896"/>
                <a:gd name="T8" fmla="*/ 0 w 1587"/>
                <a:gd name="T9" fmla="*/ 554 h 8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87" h="896">
                  <a:moveTo>
                    <a:pt x="0" y="554"/>
                  </a:moveTo>
                  <a:lnTo>
                    <a:pt x="0" y="896"/>
                  </a:lnTo>
                  <a:lnTo>
                    <a:pt x="356" y="896"/>
                  </a:lnTo>
                  <a:lnTo>
                    <a:pt x="1587" y="0"/>
                  </a:lnTo>
                  <a:lnTo>
                    <a:pt x="0" y="554"/>
                  </a:lnTo>
                  <a:close/>
                </a:path>
              </a:pathLst>
            </a:custGeom>
            <a:solidFill>
              <a:schemeClr val="accent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  <p:sp>
          <p:nvSpPr>
            <p:cNvPr id="21" name="Vrije vorm 21"/>
            <p:cNvSpPr>
              <a:spLocks/>
            </p:cNvSpPr>
            <p:nvPr/>
          </p:nvSpPr>
          <p:spPr bwMode="auto">
            <a:xfrm>
              <a:off x="1371600" y="1209675"/>
              <a:ext cx="2519363" cy="4013200"/>
            </a:xfrm>
            <a:custGeom>
              <a:avLst/>
              <a:gdLst>
                <a:gd name="T0" fmla="*/ 0 w 1587"/>
                <a:gd name="T1" fmla="*/ 0 h 2528"/>
                <a:gd name="T2" fmla="*/ 0 w 1587"/>
                <a:gd name="T3" fmla="*/ 728 h 2528"/>
                <a:gd name="T4" fmla="*/ 1587 w 1587"/>
                <a:gd name="T5" fmla="*/ 2528 h 2528"/>
                <a:gd name="T6" fmla="*/ 0 w 1587"/>
                <a:gd name="T7" fmla="*/ 0 h 25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587" h="2528">
                  <a:moveTo>
                    <a:pt x="0" y="0"/>
                  </a:moveTo>
                  <a:lnTo>
                    <a:pt x="0" y="728"/>
                  </a:lnTo>
                  <a:lnTo>
                    <a:pt x="1587" y="252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  <p:sp>
          <p:nvSpPr>
            <p:cNvPr id="22" name="Vrije vorm 22"/>
            <p:cNvSpPr>
              <a:spLocks/>
            </p:cNvSpPr>
            <p:nvPr/>
          </p:nvSpPr>
          <p:spPr bwMode="auto">
            <a:xfrm>
              <a:off x="1371600" y="4638675"/>
              <a:ext cx="2519363" cy="692150"/>
            </a:xfrm>
            <a:custGeom>
              <a:avLst/>
              <a:gdLst>
                <a:gd name="T0" fmla="*/ 0 w 1587"/>
                <a:gd name="T1" fmla="*/ 0 h 436"/>
                <a:gd name="T2" fmla="*/ 0 w 1587"/>
                <a:gd name="T3" fmla="*/ 436 h 436"/>
                <a:gd name="T4" fmla="*/ 1587 w 1587"/>
                <a:gd name="T5" fmla="*/ 368 h 436"/>
                <a:gd name="T6" fmla="*/ 0 w 1587"/>
                <a:gd name="T7" fmla="*/ 0 h 4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587" h="436">
                  <a:moveTo>
                    <a:pt x="0" y="0"/>
                  </a:moveTo>
                  <a:lnTo>
                    <a:pt x="0" y="436"/>
                  </a:lnTo>
                  <a:lnTo>
                    <a:pt x="1587" y="36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  <p:sp>
          <p:nvSpPr>
            <p:cNvPr id="23" name="Vrije vorm 23"/>
            <p:cNvSpPr>
              <a:spLocks/>
            </p:cNvSpPr>
            <p:nvPr/>
          </p:nvSpPr>
          <p:spPr bwMode="auto">
            <a:xfrm>
              <a:off x="1371600" y="3228975"/>
              <a:ext cx="2519363" cy="1993900"/>
            </a:xfrm>
            <a:custGeom>
              <a:avLst/>
              <a:gdLst>
                <a:gd name="T0" fmla="*/ 0 w 1587"/>
                <a:gd name="T1" fmla="*/ 0 h 1256"/>
                <a:gd name="T2" fmla="*/ 0 w 1587"/>
                <a:gd name="T3" fmla="*/ 460 h 1256"/>
                <a:gd name="T4" fmla="*/ 1587 w 1587"/>
                <a:gd name="T5" fmla="*/ 1256 h 1256"/>
                <a:gd name="T6" fmla="*/ 0 w 1587"/>
                <a:gd name="T7" fmla="*/ 0 h 1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587" h="1256">
                  <a:moveTo>
                    <a:pt x="0" y="0"/>
                  </a:moveTo>
                  <a:lnTo>
                    <a:pt x="0" y="460"/>
                  </a:lnTo>
                  <a:lnTo>
                    <a:pt x="1587" y="125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  <p:sp>
          <p:nvSpPr>
            <p:cNvPr id="24" name="Vrije vorm 27"/>
            <p:cNvSpPr>
              <a:spLocks/>
            </p:cNvSpPr>
            <p:nvPr/>
          </p:nvSpPr>
          <p:spPr bwMode="auto">
            <a:xfrm>
              <a:off x="1382350" y="4194175"/>
              <a:ext cx="3665900" cy="1873188"/>
            </a:xfrm>
            <a:custGeom>
              <a:avLst/>
              <a:gdLst>
                <a:gd name="T0" fmla="*/ 2306 w 2306"/>
                <a:gd name="T1" fmla="*/ 388 h 1192"/>
                <a:gd name="T2" fmla="*/ 0 w 2306"/>
                <a:gd name="T3" fmla="*/ 1192 h 1192"/>
                <a:gd name="T4" fmla="*/ 0 w 2306"/>
                <a:gd name="T5" fmla="*/ 814 h 1192"/>
                <a:gd name="T6" fmla="*/ 2306 w 2306"/>
                <a:gd name="T7" fmla="*/ 0 h 1192"/>
                <a:gd name="T8" fmla="*/ 2306 w 2306"/>
                <a:gd name="T9" fmla="*/ 388 h 1192"/>
                <a:gd name="connsiteX0" fmla="*/ 10014 w 10014"/>
                <a:gd name="connsiteY0" fmla="*/ 3255 h 10000"/>
                <a:gd name="connsiteX1" fmla="*/ 14 w 10014"/>
                <a:gd name="connsiteY1" fmla="*/ 10000 h 10000"/>
                <a:gd name="connsiteX2" fmla="*/ 0 w 10014"/>
                <a:gd name="connsiteY2" fmla="*/ 6670 h 10000"/>
                <a:gd name="connsiteX3" fmla="*/ 10014 w 10014"/>
                <a:gd name="connsiteY3" fmla="*/ 0 h 10000"/>
                <a:gd name="connsiteX4" fmla="*/ 10014 w 10014"/>
                <a:gd name="connsiteY4" fmla="*/ 3255 h 10000"/>
                <a:gd name="connsiteX0" fmla="*/ 10014 w 10014"/>
                <a:gd name="connsiteY0" fmla="*/ 3255 h 9899"/>
                <a:gd name="connsiteX1" fmla="*/ 14 w 10014"/>
                <a:gd name="connsiteY1" fmla="*/ 9899 h 9899"/>
                <a:gd name="connsiteX2" fmla="*/ 0 w 10014"/>
                <a:gd name="connsiteY2" fmla="*/ 6670 h 9899"/>
                <a:gd name="connsiteX3" fmla="*/ 10014 w 10014"/>
                <a:gd name="connsiteY3" fmla="*/ 0 h 9899"/>
                <a:gd name="connsiteX4" fmla="*/ 10014 w 10014"/>
                <a:gd name="connsiteY4" fmla="*/ 3255 h 9899"/>
                <a:gd name="connsiteX0" fmla="*/ 10000 w 10000"/>
                <a:gd name="connsiteY0" fmla="*/ 3288 h 10000"/>
                <a:gd name="connsiteX1" fmla="*/ 1 w 10000"/>
                <a:gd name="connsiteY1" fmla="*/ 10000 h 10000"/>
                <a:gd name="connsiteX2" fmla="*/ 0 w 10000"/>
                <a:gd name="connsiteY2" fmla="*/ 6738 h 10000"/>
                <a:gd name="connsiteX3" fmla="*/ 10000 w 10000"/>
                <a:gd name="connsiteY3" fmla="*/ 0 h 10000"/>
                <a:gd name="connsiteX4" fmla="*/ 10000 w 10000"/>
                <a:gd name="connsiteY4" fmla="*/ 3288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000" h="10000">
                  <a:moveTo>
                    <a:pt x="10000" y="3288"/>
                  </a:moveTo>
                  <a:lnTo>
                    <a:pt x="1" y="10000"/>
                  </a:lnTo>
                  <a:cubicBezTo>
                    <a:pt x="-4" y="8879"/>
                    <a:pt x="5" y="7859"/>
                    <a:pt x="0" y="6738"/>
                  </a:cubicBezTo>
                  <a:lnTo>
                    <a:pt x="10000" y="0"/>
                  </a:lnTo>
                  <a:lnTo>
                    <a:pt x="10000" y="3288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</p:grpSp>
      <p:grpSp>
        <p:nvGrpSpPr>
          <p:cNvPr id="25" name="Groep 24"/>
          <p:cNvGrpSpPr/>
          <p:nvPr/>
        </p:nvGrpSpPr>
        <p:grpSpPr>
          <a:xfrm>
            <a:off x="5034264" y="1158875"/>
            <a:ext cx="3676650" cy="5486400"/>
            <a:chOff x="1371600" y="1158875"/>
            <a:chExt cx="3676650" cy="5486400"/>
          </a:xfrm>
        </p:grpSpPr>
        <p:sp>
          <p:nvSpPr>
            <p:cNvPr id="26" name="Vrije vorm 5"/>
            <p:cNvSpPr>
              <a:spLocks/>
            </p:cNvSpPr>
            <p:nvPr/>
          </p:nvSpPr>
          <p:spPr bwMode="auto">
            <a:xfrm>
              <a:off x="1383657" y="1158875"/>
              <a:ext cx="3660775" cy="4343400"/>
            </a:xfrm>
            <a:custGeom>
              <a:avLst/>
              <a:gdLst>
                <a:gd name="T0" fmla="*/ 2306 w 2306"/>
                <a:gd name="T1" fmla="*/ 1922 h 2736"/>
                <a:gd name="T2" fmla="*/ 0 w 2306"/>
                <a:gd name="T3" fmla="*/ 2736 h 2736"/>
                <a:gd name="T4" fmla="*/ 0 w 2306"/>
                <a:gd name="T5" fmla="*/ 0 h 2736"/>
                <a:gd name="T6" fmla="*/ 2306 w 2306"/>
                <a:gd name="T7" fmla="*/ 0 h 2736"/>
                <a:gd name="T8" fmla="*/ 2306 w 2306"/>
                <a:gd name="T9" fmla="*/ 1922 h 27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06" h="2736">
                  <a:moveTo>
                    <a:pt x="2306" y="1922"/>
                  </a:moveTo>
                  <a:lnTo>
                    <a:pt x="0" y="2736"/>
                  </a:lnTo>
                  <a:lnTo>
                    <a:pt x="0" y="0"/>
                  </a:lnTo>
                  <a:lnTo>
                    <a:pt x="2306" y="0"/>
                  </a:lnTo>
                  <a:lnTo>
                    <a:pt x="2306" y="192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  <p:sp>
          <p:nvSpPr>
            <p:cNvPr id="27" name="Vrije vorm 9"/>
            <p:cNvSpPr>
              <a:spLocks/>
            </p:cNvSpPr>
            <p:nvPr/>
          </p:nvSpPr>
          <p:spPr bwMode="auto">
            <a:xfrm>
              <a:off x="3890963" y="3787775"/>
              <a:ext cx="1141413" cy="1435100"/>
            </a:xfrm>
            <a:custGeom>
              <a:avLst/>
              <a:gdLst>
                <a:gd name="T0" fmla="*/ 719 w 719"/>
                <a:gd name="T1" fmla="*/ 382 h 904"/>
                <a:gd name="T2" fmla="*/ 719 w 719"/>
                <a:gd name="T3" fmla="*/ 0 h 904"/>
                <a:gd name="T4" fmla="*/ 0 w 719"/>
                <a:gd name="T5" fmla="*/ 904 h 904"/>
                <a:gd name="T6" fmla="*/ 719 w 719"/>
                <a:gd name="T7" fmla="*/ 382 h 9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19" h="904">
                  <a:moveTo>
                    <a:pt x="719" y="382"/>
                  </a:moveTo>
                  <a:lnTo>
                    <a:pt x="719" y="0"/>
                  </a:lnTo>
                  <a:lnTo>
                    <a:pt x="0" y="904"/>
                  </a:lnTo>
                  <a:lnTo>
                    <a:pt x="719" y="382"/>
                  </a:lnTo>
                  <a:close/>
                </a:path>
              </a:pathLst>
            </a:custGeom>
            <a:solidFill>
              <a:schemeClr val="accent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  <p:sp>
          <p:nvSpPr>
            <p:cNvPr id="28" name="Vrije vorm 10"/>
            <p:cNvSpPr>
              <a:spLocks/>
            </p:cNvSpPr>
            <p:nvPr/>
          </p:nvSpPr>
          <p:spPr bwMode="auto">
            <a:xfrm>
              <a:off x="3890963" y="4826000"/>
              <a:ext cx="1141413" cy="396875"/>
            </a:xfrm>
            <a:custGeom>
              <a:avLst/>
              <a:gdLst>
                <a:gd name="T0" fmla="*/ 719 w 719"/>
                <a:gd name="T1" fmla="*/ 220 h 250"/>
                <a:gd name="T2" fmla="*/ 719 w 719"/>
                <a:gd name="T3" fmla="*/ 0 h 250"/>
                <a:gd name="T4" fmla="*/ 0 w 719"/>
                <a:gd name="T5" fmla="*/ 250 h 250"/>
                <a:gd name="T6" fmla="*/ 719 w 719"/>
                <a:gd name="T7" fmla="*/ 220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19" h="250">
                  <a:moveTo>
                    <a:pt x="719" y="220"/>
                  </a:moveTo>
                  <a:lnTo>
                    <a:pt x="719" y="0"/>
                  </a:lnTo>
                  <a:lnTo>
                    <a:pt x="0" y="250"/>
                  </a:lnTo>
                  <a:lnTo>
                    <a:pt x="719" y="220"/>
                  </a:lnTo>
                  <a:close/>
                </a:path>
              </a:pathLst>
            </a:custGeom>
            <a:solidFill>
              <a:schemeClr val="accent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  <p:sp>
          <p:nvSpPr>
            <p:cNvPr id="29" name="Vrije vorm 11"/>
            <p:cNvSpPr>
              <a:spLocks/>
            </p:cNvSpPr>
            <p:nvPr/>
          </p:nvSpPr>
          <p:spPr bwMode="auto">
            <a:xfrm>
              <a:off x="3890963" y="1158875"/>
              <a:ext cx="1141413" cy="4064000"/>
            </a:xfrm>
            <a:custGeom>
              <a:avLst/>
              <a:gdLst>
                <a:gd name="T0" fmla="*/ 719 w 719"/>
                <a:gd name="T1" fmla="*/ 1010 h 2560"/>
                <a:gd name="T2" fmla="*/ 719 w 719"/>
                <a:gd name="T3" fmla="*/ 0 h 2560"/>
                <a:gd name="T4" fmla="*/ 595 w 719"/>
                <a:gd name="T5" fmla="*/ 0 h 2560"/>
                <a:gd name="T6" fmla="*/ 0 w 719"/>
                <a:gd name="T7" fmla="*/ 2560 h 2560"/>
                <a:gd name="T8" fmla="*/ 719 w 719"/>
                <a:gd name="T9" fmla="*/ 1010 h 25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19" h="2560">
                  <a:moveTo>
                    <a:pt x="719" y="1010"/>
                  </a:moveTo>
                  <a:lnTo>
                    <a:pt x="719" y="0"/>
                  </a:lnTo>
                  <a:lnTo>
                    <a:pt x="595" y="0"/>
                  </a:lnTo>
                  <a:lnTo>
                    <a:pt x="0" y="2560"/>
                  </a:lnTo>
                  <a:lnTo>
                    <a:pt x="719" y="1010"/>
                  </a:lnTo>
                  <a:close/>
                </a:path>
              </a:pathLst>
            </a:custGeom>
            <a:solidFill>
              <a:schemeClr val="accent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  <p:sp>
          <p:nvSpPr>
            <p:cNvPr id="30" name="Vrije vorm 12"/>
            <p:cNvSpPr>
              <a:spLocks/>
            </p:cNvSpPr>
            <p:nvPr/>
          </p:nvSpPr>
          <p:spPr bwMode="auto">
            <a:xfrm>
              <a:off x="3436938" y="1158875"/>
              <a:ext cx="657225" cy="4064000"/>
            </a:xfrm>
            <a:custGeom>
              <a:avLst/>
              <a:gdLst>
                <a:gd name="T0" fmla="*/ 414 w 414"/>
                <a:gd name="T1" fmla="*/ 0 h 2560"/>
                <a:gd name="T2" fmla="*/ 0 w 414"/>
                <a:gd name="T3" fmla="*/ 0 h 2560"/>
                <a:gd name="T4" fmla="*/ 286 w 414"/>
                <a:gd name="T5" fmla="*/ 2560 h 2560"/>
                <a:gd name="T6" fmla="*/ 414 w 414"/>
                <a:gd name="T7" fmla="*/ 0 h 25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14" h="2560">
                  <a:moveTo>
                    <a:pt x="414" y="0"/>
                  </a:moveTo>
                  <a:lnTo>
                    <a:pt x="0" y="0"/>
                  </a:lnTo>
                  <a:lnTo>
                    <a:pt x="286" y="2560"/>
                  </a:lnTo>
                  <a:lnTo>
                    <a:pt x="414" y="0"/>
                  </a:lnTo>
                  <a:close/>
                </a:path>
              </a:pathLst>
            </a:custGeom>
            <a:solidFill>
              <a:schemeClr val="accent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  <p:sp>
          <p:nvSpPr>
            <p:cNvPr id="31" name="Vrije vorm 13"/>
            <p:cNvSpPr>
              <a:spLocks/>
            </p:cNvSpPr>
            <p:nvPr/>
          </p:nvSpPr>
          <p:spPr bwMode="auto">
            <a:xfrm>
              <a:off x="3890963" y="5222875"/>
              <a:ext cx="1141413" cy="1298575"/>
            </a:xfrm>
            <a:custGeom>
              <a:avLst/>
              <a:gdLst>
                <a:gd name="T0" fmla="*/ 719 w 719"/>
                <a:gd name="T1" fmla="*/ 818 h 818"/>
                <a:gd name="T2" fmla="*/ 719 w 719"/>
                <a:gd name="T3" fmla="*/ 570 h 818"/>
                <a:gd name="T4" fmla="*/ 0 w 719"/>
                <a:gd name="T5" fmla="*/ 0 h 818"/>
                <a:gd name="T6" fmla="*/ 719 w 719"/>
                <a:gd name="T7" fmla="*/ 818 h 8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19" h="818">
                  <a:moveTo>
                    <a:pt x="719" y="818"/>
                  </a:moveTo>
                  <a:lnTo>
                    <a:pt x="719" y="570"/>
                  </a:lnTo>
                  <a:lnTo>
                    <a:pt x="0" y="0"/>
                  </a:lnTo>
                  <a:lnTo>
                    <a:pt x="719" y="818"/>
                  </a:lnTo>
                  <a:close/>
                </a:path>
              </a:pathLst>
            </a:custGeom>
            <a:solidFill>
              <a:schemeClr val="accent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  <p:sp>
          <p:nvSpPr>
            <p:cNvPr id="32" name="Vrije vorm 14"/>
            <p:cNvSpPr>
              <a:spLocks/>
            </p:cNvSpPr>
            <p:nvPr/>
          </p:nvSpPr>
          <p:spPr bwMode="auto">
            <a:xfrm>
              <a:off x="3890963" y="5222875"/>
              <a:ext cx="893763" cy="1422400"/>
            </a:xfrm>
            <a:custGeom>
              <a:avLst/>
              <a:gdLst>
                <a:gd name="T0" fmla="*/ 389 w 563"/>
                <a:gd name="T1" fmla="*/ 896 h 896"/>
                <a:gd name="T2" fmla="*/ 563 w 563"/>
                <a:gd name="T3" fmla="*/ 896 h 896"/>
                <a:gd name="T4" fmla="*/ 0 w 563"/>
                <a:gd name="T5" fmla="*/ 0 h 896"/>
                <a:gd name="T6" fmla="*/ 389 w 563"/>
                <a:gd name="T7" fmla="*/ 896 h 8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63" h="896">
                  <a:moveTo>
                    <a:pt x="389" y="896"/>
                  </a:moveTo>
                  <a:lnTo>
                    <a:pt x="563" y="896"/>
                  </a:lnTo>
                  <a:lnTo>
                    <a:pt x="0" y="0"/>
                  </a:lnTo>
                  <a:lnTo>
                    <a:pt x="389" y="896"/>
                  </a:lnTo>
                  <a:close/>
                </a:path>
              </a:pathLst>
            </a:custGeom>
            <a:solidFill>
              <a:schemeClr val="accent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  <p:sp>
          <p:nvSpPr>
            <p:cNvPr id="33" name="Vrije vorm 15"/>
            <p:cNvSpPr>
              <a:spLocks/>
            </p:cNvSpPr>
            <p:nvPr/>
          </p:nvSpPr>
          <p:spPr bwMode="auto">
            <a:xfrm>
              <a:off x="3890963" y="5222875"/>
              <a:ext cx="1141413" cy="574675"/>
            </a:xfrm>
            <a:custGeom>
              <a:avLst/>
              <a:gdLst>
                <a:gd name="T0" fmla="*/ 719 w 719"/>
                <a:gd name="T1" fmla="*/ 362 h 362"/>
                <a:gd name="T2" fmla="*/ 719 w 719"/>
                <a:gd name="T3" fmla="*/ 168 h 362"/>
                <a:gd name="T4" fmla="*/ 0 w 719"/>
                <a:gd name="T5" fmla="*/ 0 h 362"/>
                <a:gd name="T6" fmla="*/ 719 w 719"/>
                <a:gd name="T7" fmla="*/ 362 h 3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19" h="362">
                  <a:moveTo>
                    <a:pt x="719" y="362"/>
                  </a:moveTo>
                  <a:lnTo>
                    <a:pt x="719" y="168"/>
                  </a:lnTo>
                  <a:lnTo>
                    <a:pt x="0" y="0"/>
                  </a:lnTo>
                  <a:lnTo>
                    <a:pt x="719" y="362"/>
                  </a:lnTo>
                  <a:close/>
                </a:path>
              </a:pathLst>
            </a:custGeom>
            <a:solidFill>
              <a:schemeClr val="accent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  <p:sp>
          <p:nvSpPr>
            <p:cNvPr id="34" name="Vrije vorm 16"/>
            <p:cNvSpPr>
              <a:spLocks/>
            </p:cNvSpPr>
            <p:nvPr/>
          </p:nvSpPr>
          <p:spPr bwMode="auto">
            <a:xfrm>
              <a:off x="2763838" y="5222875"/>
              <a:ext cx="1127125" cy="1422400"/>
            </a:xfrm>
            <a:custGeom>
              <a:avLst/>
              <a:gdLst>
                <a:gd name="T0" fmla="*/ 0 w 710"/>
                <a:gd name="T1" fmla="*/ 896 h 896"/>
                <a:gd name="T2" fmla="*/ 296 w 710"/>
                <a:gd name="T3" fmla="*/ 896 h 896"/>
                <a:gd name="T4" fmla="*/ 710 w 710"/>
                <a:gd name="T5" fmla="*/ 0 h 896"/>
                <a:gd name="T6" fmla="*/ 0 w 710"/>
                <a:gd name="T7" fmla="*/ 896 h 8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10" h="896">
                  <a:moveTo>
                    <a:pt x="0" y="896"/>
                  </a:moveTo>
                  <a:lnTo>
                    <a:pt x="296" y="896"/>
                  </a:lnTo>
                  <a:lnTo>
                    <a:pt x="710" y="0"/>
                  </a:lnTo>
                  <a:lnTo>
                    <a:pt x="0" y="896"/>
                  </a:lnTo>
                  <a:close/>
                </a:path>
              </a:pathLst>
            </a:custGeom>
            <a:solidFill>
              <a:schemeClr val="accent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  <p:sp>
          <p:nvSpPr>
            <p:cNvPr id="35" name="Vrije vorm 17"/>
            <p:cNvSpPr>
              <a:spLocks/>
            </p:cNvSpPr>
            <p:nvPr/>
          </p:nvSpPr>
          <p:spPr bwMode="auto">
            <a:xfrm>
              <a:off x="3560763" y="5222875"/>
              <a:ext cx="330200" cy="1422400"/>
            </a:xfrm>
            <a:custGeom>
              <a:avLst/>
              <a:gdLst>
                <a:gd name="T0" fmla="*/ 0 w 208"/>
                <a:gd name="T1" fmla="*/ 896 h 896"/>
                <a:gd name="T2" fmla="*/ 164 w 208"/>
                <a:gd name="T3" fmla="*/ 896 h 896"/>
                <a:gd name="T4" fmla="*/ 208 w 208"/>
                <a:gd name="T5" fmla="*/ 0 h 896"/>
                <a:gd name="T6" fmla="*/ 0 w 208"/>
                <a:gd name="T7" fmla="*/ 896 h 8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8" h="896">
                  <a:moveTo>
                    <a:pt x="0" y="896"/>
                  </a:moveTo>
                  <a:lnTo>
                    <a:pt x="164" y="896"/>
                  </a:lnTo>
                  <a:lnTo>
                    <a:pt x="208" y="0"/>
                  </a:lnTo>
                  <a:lnTo>
                    <a:pt x="0" y="896"/>
                  </a:lnTo>
                  <a:close/>
                </a:path>
              </a:pathLst>
            </a:custGeom>
            <a:solidFill>
              <a:schemeClr val="accent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  <p:sp>
          <p:nvSpPr>
            <p:cNvPr id="36" name="Vrije vorm 18"/>
            <p:cNvSpPr>
              <a:spLocks/>
            </p:cNvSpPr>
            <p:nvPr/>
          </p:nvSpPr>
          <p:spPr bwMode="auto">
            <a:xfrm>
              <a:off x="3890963" y="5222875"/>
              <a:ext cx="382588" cy="1422400"/>
            </a:xfrm>
            <a:custGeom>
              <a:avLst/>
              <a:gdLst>
                <a:gd name="T0" fmla="*/ 100 w 241"/>
                <a:gd name="T1" fmla="*/ 896 h 896"/>
                <a:gd name="T2" fmla="*/ 241 w 241"/>
                <a:gd name="T3" fmla="*/ 896 h 896"/>
                <a:gd name="T4" fmla="*/ 0 w 241"/>
                <a:gd name="T5" fmla="*/ 0 h 896"/>
                <a:gd name="T6" fmla="*/ 100 w 241"/>
                <a:gd name="T7" fmla="*/ 896 h 8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1" h="896">
                  <a:moveTo>
                    <a:pt x="100" y="896"/>
                  </a:moveTo>
                  <a:lnTo>
                    <a:pt x="241" y="896"/>
                  </a:lnTo>
                  <a:lnTo>
                    <a:pt x="0" y="0"/>
                  </a:lnTo>
                  <a:lnTo>
                    <a:pt x="100" y="896"/>
                  </a:lnTo>
                  <a:close/>
                </a:path>
              </a:pathLst>
            </a:custGeom>
            <a:solidFill>
              <a:schemeClr val="accent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  <p:sp>
          <p:nvSpPr>
            <p:cNvPr id="37" name="Vrije vorm 19"/>
            <p:cNvSpPr>
              <a:spLocks/>
            </p:cNvSpPr>
            <p:nvPr/>
          </p:nvSpPr>
          <p:spPr bwMode="auto">
            <a:xfrm>
              <a:off x="2124075" y="1158875"/>
              <a:ext cx="1766888" cy="4064000"/>
            </a:xfrm>
            <a:custGeom>
              <a:avLst/>
              <a:gdLst>
                <a:gd name="T0" fmla="*/ 427 w 1113"/>
                <a:gd name="T1" fmla="*/ 0 h 2560"/>
                <a:gd name="T2" fmla="*/ 0 w 1113"/>
                <a:gd name="T3" fmla="*/ 0 h 2560"/>
                <a:gd name="T4" fmla="*/ 1113 w 1113"/>
                <a:gd name="T5" fmla="*/ 2560 h 2560"/>
                <a:gd name="T6" fmla="*/ 427 w 1113"/>
                <a:gd name="T7" fmla="*/ 0 h 25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13" h="2560">
                  <a:moveTo>
                    <a:pt x="427" y="0"/>
                  </a:moveTo>
                  <a:lnTo>
                    <a:pt x="0" y="0"/>
                  </a:lnTo>
                  <a:lnTo>
                    <a:pt x="1113" y="2560"/>
                  </a:lnTo>
                  <a:lnTo>
                    <a:pt x="427" y="0"/>
                  </a:lnTo>
                  <a:close/>
                </a:path>
              </a:pathLst>
            </a:custGeom>
            <a:solidFill>
              <a:schemeClr val="accent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  <p:sp>
          <p:nvSpPr>
            <p:cNvPr id="38" name="Vrije vorm 20"/>
            <p:cNvSpPr>
              <a:spLocks/>
            </p:cNvSpPr>
            <p:nvPr/>
          </p:nvSpPr>
          <p:spPr bwMode="auto">
            <a:xfrm>
              <a:off x="1371600" y="5222875"/>
              <a:ext cx="2519363" cy="1422400"/>
            </a:xfrm>
            <a:custGeom>
              <a:avLst/>
              <a:gdLst>
                <a:gd name="T0" fmla="*/ 0 w 1587"/>
                <a:gd name="T1" fmla="*/ 554 h 896"/>
                <a:gd name="T2" fmla="*/ 0 w 1587"/>
                <a:gd name="T3" fmla="*/ 896 h 896"/>
                <a:gd name="T4" fmla="*/ 356 w 1587"/>
                <a:gd name="T5" fmla="*/ 896 h 896"/>
                <a:gd name="T6" fmla="*/ 1587 w 1587"/>
                <a:gd name="T7" fmla="*/ 0 h 896"/>
                <a:gd name="T8" fmla="*/ 0 w 1587"/>
                <a:gd name="T9" fmla="*/ 554 h 8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87" h="896">
                  <a:moveTo>
                    <a:pt x="0" y="554"/>
                  </a:moveTo>
                  <a:lnTo>
                    <a:pt x="0" y="896"/>
                  </a:lnTo>
                  <a:lnTo>
                    <a:pt x="356" y="896"/>
                  </a:lnTo>
                  <a:lnTo>
                    <a:pt x="1587" y="0"/>
                  </a:lnTo>
                  <a:lnTo>
                    <a:pt x="0" y="554"/>
                  </a:lnTo>
                  <a:close/>
                </a:path>
              </a:pathLst>
            </a:custGeom>
            <a:solidFill>
              <a:schemeClr val="accent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  <p:sp>
          <p:nvSpPr>
            <p:cNvPr id="39" name="Vrije vorm 21"/>
            <p:cNvSpPr>
              <a:spLocks/>
            </p:cNvSpPr>
            <p:nvPr/>
          </p:nvSpPr>
          <p:spPr bwMode="auto">
            <a:xfrm>
              <a:off x="1371600" y="1209675"/>
              <a:ext cx="2519363" cy="4013200"/>
            </a:xfrm>
            <a:custGeom>
              <a:avLst/>
              <a:gdLst>
                <a:gd name="T0" fmla="*/ 0 w 1587"/>
                <a:gd name="T1" fmla="*/ 0 h 2528"/>
                <a:gd name="T2" fmla="*/ 0 w 1587"/>
                <a:gd name="T3" fmla="*/ 728 h 2528"/>
                <a:gd name="T4" fmla="*/ 1587 w 1587"/>
                <a:gd name="T5" fmla="*/ 2528 h 2528"/>
                <a:gd name="T6" fmla="*/ 0 w 1587"/>
                <a:gd name="T7" fmla="*/ 0 h 25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587" h="2528">
                  <a:moveTo>
                    <a:pt x="0" y="0"/>
                  </a:moveTo>
                  <a:lnTo>
                    <a:pt x="0" y="728"/>
                  </a:lnTo>
                  <a:lnTo>
                    <a:pt x="1587" y="252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  <p:sp>
          <p:nvSpPr>
            <p:cNvPr id="40" name="Vrije vorm 22"/>
            <p:cNvSpPr>
              <a:spLocks/>
            </p:cNvSpPr>
            <p:nvPr/>
          </p:nvSpPr>
          <p:spPr bwMode="auto">
            <a:xfrm>
              <a:off x="1371600" y="4638675"/>
              <a:ext cx="2519363" cy="692150"/>
            </a:xfrm>
            <a:custGeom>
              <a:avLst/>
              <a:gdLst>
                <a:gd name="T0" fmla="*/ 0 w 1587"/>
                <a:gd name="T1" fmla="*/ 0 h 436"/>
                <a:gd name="T2" fmla="*/ 0 w 1587"/>
                <a:gd name="T3" fmla="*/ 436 h 436"/>
                <a:gd name="T4" fmla="*/ 1587 w 1587"/>
                <a:gd name="T5" fmla="*/ 368 h 436"/>
                <a:gd name="T6" fmla="*/ 0 w 1587"/>
                <a:gd name="T7" fmla="*/ 0 h 4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587" h="436">
                  <a:moveTo>
                    <a:pt x="0" y="0"/>
                  </a:moveTo>
                  <a:lnTo>
                    <a:pt x="0" y="436"/>
                  </a:lnTo>
                  <a:lnTo>
                    <a:pt x="1587" y="36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  <p:sp>
          <p:nvSpPr>
            <p:cNvPr id="41" name="Vrije vorm 23"/>
            <p:cNvSpPr>
              <a:spLocks/>
            </p:cNvSpPr>
            <p:nvPr/>
          </p:nvSpPr>
          <p:spPr bwMode="auto">
            <a:xfrm>
              <a:off x="1371600" y="3228975"/>
              <a:ext cx="2519363" cy="1993900"/>
            </a:xfrm>
            <a:custGeom>
              <a:avLst/>
              <a:gdLst>
                <a:gd name="T0" fmla="*/ 0 w 1587"/>
                <a:gd name="T1" fmla="*/ 0 h 1256"/>
                <a:gd name="T2" fmla="*/ 0 w 1587"/>
                <a:gd name="T3" fmla="*/ 460 h 1256"/>
                <a:gd name="T4" fmla="*/ 1587 w 1587"/>
                <a:gd name="T5" fmla="*/ 1256 h 1256"/>
                <a:gd name="T6" fmla="*/ 0 w 1587"/>
                <a:gd name="T7" fmla="*/ 0 h 1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587" h="1256">
                  <a:moveTo>
                    <a:pt x="0" y="0"/>
                  </a:moveTo>
                  <a:lnTo>
                    <a:pt x="0" y="460"/>
                  </a:lnTo>
                  <a:lnTo>
                    <a:pt x="1587" y="125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  <p:sp>
          <p:nvSpPr>
            <p:cNvPr id="42" name="Vrije vorm 27"/>
            <p:cNvSpPr>
              <a:spLocks/>
            </p:cNvSpPr>
            <p:nvPr/>
          </p:nvSpPr>
          <p:spPr bwMode="auto">
            <a:xfrm>
              <a:off x="1382350" y="4194175"/>
              <a:ext cx="3665900" cy="1873188"/>
            </a:xfrm>
            <a:custGeom>
              <a:avLst/>
              <a:gdLst>
                <a:gd name="T0" fmla="*/ 2306 w 2306"/>
                <a:gd name="T1" fmla="*/ 388 h 1192"/>
                <a:gd name="T2" fmla="*/ 0 w 2306"/>
                <a:gd name="T3" fmla="*/ 1192 h 1192"/>
                <a:gd name="T4" fmla="*/ 0 w 2306"/>
                <a:gd name="T5" fmla="*/ 814 h 1192"/>
                <a:gd name="T6" fmla="*/ 2306 w 2306"/>
                <a:gd name="T7" fmla="*/ 0 h 1192"/>
                <a:gd name="T8" fmla="*/ 2306 w 2306"/>
                <a:gd name="T9" fmla="*/ 388 h 1192"/>
                <a:gd name="connsiteX0" fmla="*/ 10014 w 10014"/>
                <a:gd name="connsiteY0" fmla="*/ 3255 h 10000"/>
                <a:gd name="connsiteX1" fmla="*/ 14 w 10014"/>
                <a:gd name="connsiteY1" fmla="*/ 10000 h 10000"/>
                <a:gd name="connsiteX2" fmla="*/ 0 w 10014"/>
                <a:gd name="connsiteY2" fmla="*/ 6670 h 10000"/>
                <a:gd name="connsiteX3" fmla="*/ 10014 w 10014"/>
                <a:gd name="connsiteY3" fmla="*/ 0 h 10000"/>
                <a:gd name="connsiteX4" fmla="*/ 10014 w 10014"/>
                <a:gd name="connsiteY4" fmla="*/ 3255 h 10000"/>
                <a:gd name="connsiteX0" fmla="*/ 10014 w 10014"/>
                <a:gd name="connsiteY0" fmla="*/ 3255 h 9899"/>
                <a:gd name="connsiteX1" fmla="*/ 14 w 10014"/>
                <a:gd name="connsiteY1" fmla="*/ 9899 h 9899"/>
                <a:gd name="connsiteX2" fmla="*/ 0 w 10014"/>
                <a:gd name="connsiteY2" fmla="*/ 6670 h 9899"/>
                <a:gd name="connsiteX3" fmla="*/ 10014 w 10014"/>
                <a:gd name="connsiteY3" fmla="*/ 0 h 9899"/>
                <a:gd name="connsiteX4" fmla="*/ 10014 w 10014"/>
                <a:gd name="connsiteY4" fmla="*/ 3255 h 9899"/>
                <a:gd name="connsiteX0" fmla="*/ 10000 w 10000"/>
                <a:gd name="connsiteY0" fmla="*/ 3288 h 10000"/>
                <a:gd name="connsiteX1" fmla="*/ 1 w 10000"/>
                <a:gd name="connsiteY1" fmla="*/ 10000 h 10000"/>
                <a:gd name="connsiteX2" fmla="*/ 0 w 10000"/>
                <a:gd name="connsiteY2" fmla="*/ 6738 h 10000"/>
                <a:gd name="connsiteX3" fmla="*/ 10000 w 10000"/>
                <a:gd name="connsiteY3" fmla="*/ 0 h 10000"/>
                <a:gd name="connsiteX4" fmla="*/ 10000 w 10000"/>
                <a:gd name="connsiteY4" fmla="*/ 3288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000" h="10000">
                  <a:moveTo>
                    <a:pt x="10000" y="3288"/>
                  </a:moveTo>
                  <a:lnTo>
                    <a:pt x="1" y="10000"/>
                  </a:lnTo>
                  <a:cubicBezTo>
                    <a:pt x="-4" y="8879"/>
                    <a:pt x="5" y="7859"/>
                    <a:pt x="0" y="6738"/>
                  </a:cubicBezTo>
                  <a:lnTo>
                    <a:pt x="10000" y="0"/>
                  </a:lnTo>
                  <a:lnTo>
                    <a:pt x="10000" y="3288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</p:grpSp>
      <p:sp>
        <p:nvSpPr>
          <p:cNvPr id="2" name="Tijdelijke aanduiding 1 voor titel"/>
          <p:cNvSpPr>
            <a:spLocks noGrp="1"/>
          </p:cNvSpPr>
          <p:nvPr>
            <p:ph type="title"/>
          </p:nvPr>
        </p:nvSpPr>
        <p:spPr>
          <a:xfrm>
            <a:off x="691515" y="413810"/>
            <a:ext cx="8675370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2 voor tekst"/>
          <p:cNvSpPr>
            <a:spLocks noGrp="1"/>
          </p:cNvSpPr>
          <p:nvPr>
            <p:ph type="body" idx="1"/>
          </p:nvPr>
        </p:nvSpPr>
        <p:spPr>
          <a:xfrm>
            <a:off x="691515" y="2069042"/>
            <a:ext cx="8675370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</a:t>
            </a:r>
            <a:r>
              <a:rPr lang="nl-NL" dirty="0"/>
              <a:t>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4" name="Tijdelijke aanduiding 3 voor datum"/>
          <p:cNvSpPr>
            <a:spLocks noGrp="1"/>
          </p:cNvSpPr>
          <p:nvPr>
            <p:ph type="dt" sz="half" idx="2"/>
          </p:nvPr>
        </p:nvSpPr>
        <p:spPr>
          <a:xfrm>
            <a:off x="691515" y="7203865"/>
            <a:ext cx="2703195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nl-NL" sz="9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6E2B9C-8884-449B-9575-1D5FA8319C19}" type="datetime1">
              <a:rPr lang="nl-NL" smtClean="0"/>
              <a:pPr/>
              <a:t>22-9-2013</a:t>
            </a:fld>
            <a:endParaRPr lang="nl-NL" dirty="0"/>
          </a:p>
        </p:txBody>
      </p:sp>
      <p:sp>
        <p:nvSpPr>
          <p:cNvPr id="5" name="Tijdelijke aanduiding 4 voor voettekst"/>
          <p:cNvSpPr>
            <a:spLocks noGrp="1"/>
          </p:cNvSpPr>
          <p:nvPr>
            <p:ph type="ftr" sz="quarter" idx="3"/>
          </p:nvPr>
        </p:nvSpPr>
        <p:spPr>
          <a:xfrm>
            <a:off x="3834765" y="7203865"/>
            <a:ext cx="238887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latinLnBrk="0">
              <a:defRPr lang="nl-NL" sz="9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 dirty="0"/>
          </a:p>
        </p:txBody>
      </p:sp>
      <p:sp>
        <p:nvSpPr>
          <p:cNvPr id="6" name="Tijdelijke aanduiding 5 voor dianummer"/>
          <p:cNvSpPr>
            <a:spLocks noGrp="1"/>
          </p:cNvSpPr>
          <p:nvPr>
            <p:ph type="sldNum" sz="quarter" idx="4"/>
          </p:nvPr>
        </p:nvSpPr>
        <p:spPr>
          <a:xfrm>
            <a:off x="6663690" y="7203865"/>
            <a:ext cx="2703195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nl-NL" sz="9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467B8C-4318-4300-BE0D-AFD0AD0D4C03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4734294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754380" rtl="0" eaLnBrk="1" latinLnBrk="0" hangingPunct="1">
        <a:spcBef>
          <a:spcPct val="0"/>
        </a:spcBef>
        <a:buNone/>
        <a:defRPr lang="nl-NL"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595" indent="-188595" algn="l" defTabSz="75438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lang="nl-NL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65785" indent="-188595" algn="l" defTabSz="75438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lang="nl-NL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42975" indent="-188595" algn="l" defTabSz="75438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lang="nl-NL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20165" indent="-188595" algn="l" defTabSz="75438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lang="nl-NL"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97355" indent="-188595" algn="l" defTabSz="75438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lang="nl-NL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74545" indent="-188595" algn="l" defTabSz="75438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lang="nl-NL" sz="1485" kern="1200">
          <a:solidFill>
            <a:schemeClr val="tx1"/>
          </a:solidFill>
          <a:latin typeface="+mn-lt"/>
          <a:ea typeface="+mn-ea"/>
          <a:cs typeface="+mn-cs"/>
        </a:defRPr>
      </a:lvl6pPr>
      <a:lvl7pPr marL="2451735" indent="-188595" algn="l" defTabSz="75438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lang="nl-NL" sz="1485" kern="1200">
          <a:solidFill>
            <a:schemeClr val="tx1"/>
          </a:solidFill>
          <a:latin typeface="+mn-lt"/>
          <a:ea typeface="+mn-ea"/>
          <a:cs typeface="+mn-cs"/>
        </a:defRPr>
      </a:lvl7pPr>
      <a:lvl8pPr marL="2828925" indent="-188595" algn="l" defTabSz="75438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lang="nl-NL" sz="1485" kern="1200">
          <a:solidFill>
            <a:schemeClr val="tx1"/>
          </a:solidFill>
          <a:latin typeface="+mn-lt"/>
          <a:ea typeface="+mn-ea"/>
          <a:cs typeface="+mn-cs"/>
        </a:defRPr>
      </a:lvl8pPr>
      <a:lvl9pPr marL="3206115" indent="-188595" algn="l" defTabSz="75438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lang="nl-NL" sz="148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754380" rtl="0" eaLnBrk="1" latinLnBrk="0" hangingPunct="1">
        <a:defRPr lang="nl-NL" sz="1485" kern="1200">
          <a:solidFill>
            <a:schemeClr val="tx1"/>
          </a:solidFill>
          <a:latin typeface="+mn-lt"/>
          <a:ea typeface="+mn-ea"/>
          <a:cs typeface="+mn-cs"/>
        </a:defRPr>
      </a:lvl1pPr>
      <a:lvl2pPr marL="377190" algn="l" defTabSz="754380" rtl="0" eaLnBrk="1" latinLnBrk="0" hangingPunct="1">
        <a:defRPr lang="nl-NL" sz="1485" kern="1200">
          <a:solidFill>
            <a:schemeClr val="tx1"/>
          </a:solidFill>
          <a:latin typeface="+mn-lt"/>
          <a:ea typeface="+mn-ea"/>
          <a:cs typeface="+mn-cs"/>
        </a:defRPr>
      </a:lvl2pPr>
      <a:lvl3pPr marL="754380" algn="l" defTabSz="754380" rtl="0" eaLnBrk="1" latinLnBrk="0" hangingPunct="1">
        <a:defRPr lang="nl-NL" sz="1485" kern="1200">
          <a:solidFill>
            <a:schemeClr val="tx1"/>
          </a:solidFill>
          <a:latin typeface="+mn-lt"/>
          <a:ea typeface="+mn-ea"/>
          <a:cs typeface="+mn-cs"/>
        </a:defRPr>
      </a:lvl3pPr>
      <a:lvl4pPr marL="1131570" algn="l" defTabSz="754380" rtl="0" eaLnBrk="1" latinLnBrk="0" hangingPunct="1">
        <a:defRPr lang="nl-NL" sz="1485" kern="1200">
          <a:solidFill>
            <a:schemeClr val="tx1"/>
          </a:solidFill>
          <a:latin typeface="+mn-lt"/>
          <a:ea typeface="+mn-ea"/>
          <a:cs typeface="+mn-cs"/>
        </a:defRPr>
      </a:lvl4pPr>
      <a:lvl5pPr marL="1508760" algn="l" defTabSz="754380" rtl="0" eaLnBrk="1" latinLnBrk="0" hangingPunct="1">
        <a:defRPr lang="nl-NL" sz="1485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algn="l" defTabSz="754380" rtl="0" eaLnBrk="1" latinLnBrk="0" hangingPunct="1">
        <a:defRPr lang="nl-NL" sz="1485" kern="1200">
          <a:solidFill>
            <a:schemeClr val="tx1"/>
          </a:solidFill>
          <a:latin typeface="+mn-lt"/>
          <a:ea typeface="+mn-ea"/>
          <a:cs typeface="+mn-cs"/>
        </a:defRPr>
      </a:lvl6pPr>
      <a:lvl7pPr marL="2263140" algn="l" defTabSz="754380" rtl="0" eaLnBrk="1" latinLnBrk="0" hangingPunct="1">
        <a:defRPr lang="nl-NL" sz="1485" kern="1200">
          <a:solidFill>
            <a:schemeClr val="tx1"/>
          </a:solidFill>
          <a:latin typeface="+mn-lt"/>
          <a:ea typeface="+mn-ea"/>
          <a:cs typeface="+mn-cs"/>
        </a:defRPr>
      </a:lvl7pPr>
      <a:lvl8pPr marL="2640330" algn="l" defTabSz="754380" rtl="0" eaLnBrk="1" latinLnBrk="0" hangingPunct="1">
        <a:defRPr lang="nl-NL" sz="1485" kern="1200">
          <a:solidFill>
            <a:schemeClr val="tx1"/>
          </a:solidFill>
          <a:latin typeface="+mn-lt"/>
          <a:ea typeface="+mn-ea"/>
          <a:cs typeface="+mn-cs"/>
        </a:defRPr>
      </a:lvl8pPr>
      <a:lvl9pPr marL="3017520" algn="l" defTabSz="754380" rtl="0" eaLnBrk="1" latinLnBrk="0" hangingPunct="1">
        <a:defRPr lang="nl-NL" sz="148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jdelijke aanduiding 17 voor tekst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nl-NL" dirty="0"/>
              <a:t>Uitnodiging voor</a:t>
            </a:r>
          </a:p>
        </p:txBody>
      </p:sp>
      <p:sp>
        <p:nvSpPr>
          <p:cNvPr id="19" name="Tijdelijke aanduiding 18 voor tekst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nl-NL" dirty="0"/>
              <a:t>Peters</a:t>
            </a:r>
          </a:p>
        </p:txBody>
      </p:sp>
      <p:sp>
        <p:nvSpPr>
          <p:cNvPr id="20" name="Tijdelijke aanduiding 19 voor tekst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nl-NL" sz="10800" dirty="0"/>
              <a:t>21e</a:t>
            </a:r>
          </a:p>
        </p:txBody>
      </p:sp>
      <p:sp>
        <p:nvSpPr>
          <p:cNvPr id="25" name="Tijdelijke aanduiding 24 voor tekst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nl-NL" sz="3900" dirty="0"/>
              <a:t>verjaardag</a:t>
            </a:r>
          </a:p>
        </p:txBody>
      </p:sp>
      <p:sp>
        <p:nvSpPr>
          <p:cNvPr id="21" name="Tijdelijke aanduiding 20 voor tekst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nl-NL" dirty="0"/>
              <a:t>Zaterdag 8 juni 2013</a:t>
            </a:r>
          </a:p>
        </p:txBody>
      </p:sp>
      <p:sp>
        <p:nvSpPr>
          <p:cNvPr id="22" name="Tijdelijke aanduiding 21 voor tekst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nl-NL" dirty="0"/>
              <a:t>17:00 uur tot 20:00 uur</a:t>
            </a:r>
          </a:p>
        </p:txBody>
      </p:sp>
      <p:sp>
        <p:nvSpPr>
          <p:cNvPr id="23" name="Tijdelijke aanduiding 22 voor tekst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nl-NL" dirty="0"/>
              <a:t>Restaurant De Molen</a:t>
            </a:r>
          </a:p>
          <a:p>
            <a:r>
              <a:rPr lang="nl-NL" dirty="0"/>
              <a:t>Hoofdstraat 12</a:t>
            </a:r>
          </a:p>
          <a:p>
            <a:r>
              <a:rPr lang="nl-NL" dirty="0"/>
              <a:t>1234 AB Amsterdam</a:t>
            </a:r>
          </a:p>
        </p:txBody>
      </p:sp>
      <p:sp>
        <p:nvSpPr>
          <p:cNvPr id="24" name="Tijdelijke aanduiding 23 voor tekst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nl-NL" dirty="0"/>
              <a:t>RSVP Rolf en </a:t>
            </a:r>
            <a:r>
              <a:rPr lang="nl-NL" dirty="0" err="1"/>
              <a:t>Fenna</a:t>
            </a:r>
            <a:endParaRPr lang="nl-NL" dirty="0"/>
          </a:p>
          <a:p>
            <a:r>
              <a:rPr lang="nl-NL" dirty="0"/>
              <a:t>012 3456789</a:t>
            </a:r>
          </a:p>
          <a:p>
            <a:r>
              <a:rPr lang="nl-NL" dirty="0"/>
              <a:t>rolf@example.com</a:t>
            </a:r>
          </a:p>
        </p:txBody>
      </p:sp>
      <p:sp>
        <p:nvSpPr>
          <p:cNvPr id="17" name="Tijdelijke aanduiding 16 voor tekst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r>
              <a:rPr lang="nl-NL" dirty="0"/>
              <a:t>Uitnodiging voor</a:t>
            </a:r>
          </a:p>
        </p:txBody>
      </p:sp>
      <p:sp>
        <p:nvSpPr>
          <p:cNvPr id="16" name="Tijdelijke aanduiding 15 voor tekst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r>
              <a:rPr lang="nl-NL" dirty="0"/>
              <a:t>Peters</a:t>
            </a:r>
          </a:p>
        </p:txBody>
      </p:sp>
      <p:sp>
        <p:nvSpPr>
          <p:cNvPr id="10" name="Tijdelijke aanduiding 9 voor tekst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nl-NL" dirty="0"/>
              <a:t>21e</a:t>
            </a:r>
          </a:p>
        </p:txBody>
      </p:sp>
      <p:sp>
        <p:nvSpPr>
          <p:cNvPr id="15" name="Tijdelijke aanduiding 14 voor tekst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r>
              <a:rPr lang="nl-NL" sz="3900" dirty="0"/>
              <a:t>verjaardag</a:t>
            </a:r>
          </a:p>
        </p:txBody>
      </p:sp>
      <p:sp>
        <p:nvSpPr>
          <p:cNvPr id="11" name="Tijdelijke aanduiding 10 voor tekst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r>
              <a:rPr lang="nl-NL" dirty="0"/>
              <a:t>Zaterdag 8 juni 2013</a:t>
            </a:r>
          </a:p>
        </p:txBody>
      </p:sp>
      <p:sp>
        <p:nvSpPr>
          <p:cNvPr id="12" name="Tijdelijke aanduiding 11 voor tekst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nl-NL" dirty="0"/>
              <a:t>17:00 uur tot 20:00 uur</a:t>
            </a:r>
          </a:p>
        </p:txBody>
      </p:sp>
      <p:sp>
        <p:nvSpPr>
          <p:cNvPr id="13" name="Tijdelijke aanduiding 12 voor tekst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nl-NL" dirty="0"/>
              <a:t>Restaurant De Molen</a:t>
            </a:r>
          </a:p>
          <a:p>
            <a:r>
              <a:rPr lang="nl-NL" dirty="0"/>
              <a:t>Hoofdstraat 12</a:t>
            </a:r>
          </a:p>
          <a:p>
            <a:r>
              <a:rPr lang="nl-NL" dirty="0"/>
              <a:t>1234 AB Amsterdam</a:t>
            </a:r>
          </a:p>
        </p:txBody>
      </p:sp>
      <p:sp>
        <p:nvSpPr>
          <p:cNvPr id="14" name="Tijdelijke aanduiding 13 voor tekst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r>
              <a:rPr lang="nl-NL" dirty="0"/>
              <a:t>RSVP Rolf en </a:t>
            </a:r>
            <a:r>
              <a:rPr lang="nl-NL" dirty="0" err="1"/>
              <a:t>Fenna</a:t>
            </a:r>
            <a:endParaRPr lang="nl-NL" dirty="0"/>
          </a:p>
          <a:p>
            <a:r>
              <a:rPr lang="nl-NL" dirty="0"/>
              <a:t>012 3456789</a:t>
            </a:r>
          </a:p>
          <a:p>
            <a:r>
              <a:rPr lang="nl-NL" dirty="0"/>
              <a:t>rolf@example.com</a:t>
            </a:r>
          </a:p>
        </p:txBody>
      </p:sp>
    </p:spTree>
    <p:extLst>
      <p:ext uri="{BB962C8B-B14F-4D97-AF65-F5344CB8AC3E}">
        <p14:creationId xmlns:p14="http://schemas.microsoft.com/office/powerpoint/2010/main" val="3078864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Uitnodiging Gouden stralen">
  <a:themeElements>
    <a:clrScheme name="Office">
      <a:dk1>
        <a:sysClr val="windowText" lastClr="000000"/>
      </a:dk1>
      <a:lt1>
        <a:sysClr val="window" lastClr="FFFFFF"/>
      </a:lt1>
      <a:dk2>
        <a:srgbClr val="424243"/>
      </a:dk2>
      <a:lt2>
        <a:srgbClr val="E7E6E6"/>
      </a:lt2>
      <a:accent1>
        <a:srgbClr val="F7B800"/>
      </a:accent1>
      <a:accent2>
        <a:srgbClr val="256DB8"/>
      </a:accent2>
      <a:accent3>
        <a:srgbClr val="ACD267"/>
      </a:accent3>
      <a:accent4>
        <a:srgbClr val="E53E2E"/>
      </a:accent4>
      <a:accent5>
        <a:srgbClr val="717073"/>
      </a:accent5>
      <a:accent6>
        <a:srgbClr val="75496B"/>
      </a:accent6>
      <a:hlink>
        <a:srgbClr val="256DB8"/>
      </a:hlink>
      <a:folHlink>
        <a:srgbClr val="BFBFBF"/>
      </a:folHlink>
    </a:clrScheme>
    <a:fontScheme name="Franklin Gothic">
      <a:majorFont>
        <a:latin typeface="Franklin Gothic Medium" panose="020B06030201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Invitation Gold Rays">
      <a:dk1>
        <a:sysClr val="windowText" lastClr="000000"/>
      </a:dk1>
      <a:lt1>
        <a:sysClr val="window" lastClr="FFFFFF"/>
      </a:lt1>
      <a:dk2>
        <a:srgbClr val="424243"/>
      </a:dk2>
      <a:lt2>
        <a:srgbClr val="E7E6E6"/>
      </a:lt2>
      <a:accent1>
        <a:srgbClr val="F3B801"/>
      </a:accent1>
      <a:accent2>
        <a:srgbClr val="026CB6"/>
      </a:accent2>
      <a:accent3>
        <a:srgbClr val="A3D062"/>
      </a:accent3>
      <a:accent4>
        <a:srgbClr val="E24322"/>
      </a:accent4>
      <a:accent5>
        <a:srgbClr val="6C6B6E"/>
      </a:accent5>
      <a:accent6>
        <a:srgbClr val="70AD47"/>
      </a:accent6>
      <a:hlink>
        <a:srgbClr val="026CB6"/>
      </a:hlink>
      <a:folHlink>
        <a:srgbClr val="BFBFBF"/>
      </a:folHlink>
    </a:clrScheme>
    <a:fontScheme name="Franklin Gothic">
      <a:majorFont>
        <a:latin typeface="Franklin Gothic Medium" panose="020B06030201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Invitation Gold Rays">
      <a:dk1>
        <a:sysClr val="windowText" lastClr="000000"/>
      </a:dk1>
      <a:lt1>
        <a:sysClr val="window" lastClr="FFFFFF"/>
      </a:lt1>
      <a:dk2>
        <a:srgbClr val="424243"/>
      </a:dk2>
      <a:lt2>
        <a:srgbClr val="E7E6E6"/>
      </a:lt2>
      <a:accent1>
        <a:srgbClr val="F7B800"/>
      </a:accent1>
      <a:accent2>
        <a:srgbClr val="256DB8"/>
      </a:accent2>
      <a:accent3>
        <a:srgbClr val="ACD267"/>
      </a:accent3>
      <a:accent4>
        <a:srgbClr val="E53E2E"/>
      </a:accent4>
      <a:accent5>
        <a:srgbClr val="717073"/>
      </a:accent5>
      <a:accent6>
        <a:srgbClr val="75496B"/>
      </a:accent6>
      <a:hlink>
        <a:srgbClr val="256DB8"/>
      </a:hlink>
      <a:folHlink>
        <a:srgbClr val="BFBFBF"/>
      </a:folHlink>
    </a:clrScheme>
    <a:fontScheme name="Franklin Gothic">
      <a:majorFont>
        <a:latin typeface="Franklin Gothic Medium" panose="020B06030201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BA6C3D3-B5BA-41C9-9A60-A5949C52FAB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C691524F-1A42-4547-8A17-3E3BA2A4125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3D250D4-D03B-4D53-825F-7D5B5FDF8D8A}">
  <ds:schemaRefs>
    <ds:schemaRef ds:uri="http://schemas.microsoft.com/office/2006/metadata/properties"/>
    <ds:schemaRef ds:uri="http://schemas.openxmlformats.org/package/2006/metadata/core-properties"/>
    <ds:schemaRef ds:uri="http://www.w3.org/XML/1998/namespace"/>
    <ds:schemaRef ds:uri="http://purl.org/dc/elements/1.1/"/>
    <ds:schemaRef ds:uri="http://purl.org/dc/terms/"/>
    <ds:schemaRef ds:uri="http://schemas.microsoft.com/office/2006/documentManagement/types"/>
    <ds:schemaRef ds:uri="http://schemas.microsoft.com/office/infopath/2007/PartnerControl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121</Words>
  <Application>Microsoft Office PowerPoint</Application>
  <PresentationFormat>Aangepast</PresentationFormat>
  <Paragraphs>26</Paragraphs>
  <Slides>1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5" baseType="lpstr">
      <vt:lpstr>Arial</vt:lpstr>
      <vt:lpstr>Franklin Gothic Book</vt:lpstr>
      <vt:lpstr>Franklin Gothic Medium</vt:lpstr>
      <vt:lpstr>Uitnodiging Gouden stralen</vt:lpstr>
      <vt:lpstr>PowerPoint-presentatie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dcterms:created xsi:type="dcterms:W3CDTF">2013-06-24T18:35:08Z</dcterms:created>
  <dcterms:modified xsi:type="dcterms:W3CDTF">2013-09-22T06:00:28Z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</Properties>
</file>