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2" d="100"/>
          <a:sy n="102" d="100"/>
        </p:scale>
        <p:origin x="138" y="624"/>
      </p:cViewPr>
      <p:guideLst>
        <p:guide pos="3840"/>
        <p:guide orient="horz" pos="2160"/>
      </p:guideLst>
    </p:cSldViewPr>
  </p:slideViewPr>
  <p:notesTextViewPr>
    <p:cViewPr>
      <p:scale>
        <a:sx n="1" d="1"/>
        <a:sy n="1" d="1"/>
      </p:scale>
      <p:origin x="0" y="0"/>
    </p:cViewPr>
  </p:notesTextViewPr>
  <p:notesViewPr>
    <p:cSldViewPr snapToGrid="0">
      <p:cViewPr varScale="1">
        <p:scale>
          <a:sx n="91" d="100"/>
          <a:sy n="91" d="100"/>
        </p:scale>
        <p:origin x="300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werkblad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Reeks 1</c:v>
                </c:pt>
              </c:strCache>
            </c:strRef>
          </c:tx>
          <c:spPr>
            <a:solidFill>
              <a:schemeClr val="accent1">
                <a:alpha val="70000"/>
              </a:schemeClr>
            </a:solidFill>
            <a:ln>
              <a:noFill/>
            </a:ln>
            <a:effectLst/>
          </c:spPr>
          <c:invertIfNegative val="0"/>
          <c:cat>
            <c:strRef>
              <c:f>Sheet1!$A$2:$A$5</c:f>
              <c:strCache>
                <c:ptCount val="4"/>
                <c:pt idx="0">
                  <c:v>Categorie 1</c:v>
                </c:pt>
                <c:pt idx="1">
                  <c:v>Categorie 2</c:v>
                </c:pt>
                <c:pt idx="2">
                  <c:v>Categorie 3</c:v>
                </c:pt>
                <c:pt idx="3">
                  <c:v>Categorie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Reeks 2</c:v>
                </c:pt>
              </c:strCache>
            </c:strRef>
          </c:tx>
          <c:spPr>
            <a:solidFill>
              <a:schemeClr val="accent2">
                <a:alpha val="70000"/>
              </a:schemeClr>
            </a:solidFill>
            <a:ln>
              <a:noFill/>
            </a:ln>
            <a:effectLst/>
          </c:spPr>
          <c:invertIfNegative val="0"/>
          <c:cat>
            <c:strRef>
              <c:f>Sheet1!$A$2:$A$5</c:f>
              <c:strCache>
                <c:ptCount val="4"/>
                <c:pt idx="0">
                  <c:v>Categorie 1</c:v>
                </c:pt>
                <c:pt idx="1">
                  <c:v>Categorie 2</c:v>
                </c:pt>
                <c:pt idx="2">
                  <c:v>Categorie 3</c:v>
                </c:pt>
                <c:pt idx="3">
                  <c:v>Categorie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Reeks 3</c:v>
                </c:pt>
              </c:strCache>
            </c:strRef>
          </c:tx>
          <c:spPr>
            <a:solidFill>
              <a:schemeClr val="accent3">
                <a:alpha val="70000"/>
              </a:schemeClr>
            </a:solidFill>
            <a:ln>
              <a:noFill/>
            </a:ln>
            <a:effectLst/>
          </c:spPr>
          <c:invertIfNegative val="0"/>
          <c:cat>
            <c:strRef>
              <c:f>Sheet1!$A$2:$A$5</c:f>
              <c:strCache>
                <c:ptCount val="4"/>
                <c:pt idx="0">
                  <c:v>Categorie 1</c:v>
                </c:pt>
                <c:pt idx="1">
                  <c:v>Categorie 2</c:v>
                </c:pt>
                <c:pt idx="2">
                  <c:v>Categorie 3</c:v>
                </c:pt>
                <c:pt idx="3">
                  <c:v>Categorie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80"/>
        <c:overlap val="25"/>
        <c:axId val="-580567728"/>
        <c:axId val="-580569360"/>
      </c:barChart>
      <c:catAx>
        <c:axId val="-580567728"/>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bg-BG"/>
          </a:p>
        </c:txPr>
        <c:crossAx val="-580569360"/>
        <c:crosses val="autoZero"/>
        <c:auto val="1"/>
        <c:lblAlgn val="ctr"/>
        <c:lblOffset val="100"/>
        <c:noMultiLvlLbl val="0"/>
      </c:catAx>
      <c:valAx>
        <c:axId val="-580569360"/>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bg-BG"/>
          </a:p>
        </c:txPr>
        <c:crossAx val="-580567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7B0222-61A7-4AC3-B8A1-55726EB0E6FA}" type="doc">
      <dgm:prSet loTypeId="urn:microsoft.com/office/officeart/2011/layout/HexagonRadial" loCatId="cycle" qsTypeId="urn:microsoft.com/office/officeart/2005/8/quickstyle/simple4" qsCatId="simple" csTypeId="urn:microsoft.com/office/officeart/2005/8/colors/accent1_2" csCatId="accent1" phldr="1"/>
      <dgm:spPr/>
      <dgm:t>
        <a:bodyPr/>
        <a:lstStyle/>
        <a:p>
          <a:endParaRPr lang="nl-NL"/>
        </a:p>
      </dgm:t>
    </dgm:pt>
    <dgm:pt modelId="{B5DBE733-58F8-4033-8CFB-FFFFE640A03E}">
      <dgm:prSet phldrT="[Tekst]"/>
      <dgm:spPr/>
      <dgm:t>
        <a:bodyPr/>
        <a:lstStyle/>
        <a:p>
          <a:r>
            <a:rPr lang="nl-NL" dirty="0"/>
            <a:t>Groep 1</a:t>
          </a:r>
        </a:p>
      </dgm:t>
    </dgm:pt>
    <dgm:pt modelId="{DEC19D51-529E-4667-8EDD-B24C688DD3A4}" type="parTrans" cxnId="{536F3653-1261-4E17-BCAC-22DCEB3EDF33}">
      <dgm:prSet/>
      <dgm:spPr/>
      <dgm:t>
        <a:bodyPr/>
        <a:lstStyle/>
        <a:p>
          <a:endParaRPr lang="nl-NL"/>
        </a:p>
      </dgm:t>
    </dgm:pt>
    <dgm:pt modelId="{6E39C753-D22C-4715-9D0A-B237BEB60CDF}" type="sibTrans" cxnId="{536F3653-1261-4E17-BCAC-22DCEB3EDF33}">
      <dgm:prSet/>
      <dgm:spPr/>
      <dgm:t>
        <a:bodyPr/>
        <a:lstStyle/>
        <a:p>
          <a:endParaRPr lang="nl-NL"/>
        </a:p>
      </dgm:t>
    </dgm:pt>
    <dgm:pt modelId="{7059DE91-9AC2-4DEF-838F-907CE8D68548}">
      <dgm:prSet phldrT="[Tekst]"/>
      <dgm:spPr/>
      <dgm:t>
        <a:bodyPr/>
        <a:lstStyle/>
        <a:p>
          <a:r>
            <a:rPr lang="nl-NL" dirty="0"/>
            <a:t>Taak</a:t>
          </a:r>
        </a:p>
      </dgm:t>
    </dgm:pt>
    <dgm:pt modelId="{4968AAC2-04FF-4BAB-AC22-2EB09A4AC351}" type="parTrans" cxnId="{02C597FB-9525-4A76-8FA5-40AB103C6E46}">
      <dgm:prSet/>
      <dgm:spPr/>
      <dgm:t>
        <a:bodyPr/>
        <a:lstStyle/>
        <a:p>
          <a:endParaRPr lang="nl-NL"/>
        </a:p>
      </dgm:t>
    </dgm:pt>
    <dgm:pt modelId="{C4744FB1-3692-4E7E-B3DF-380239519421}" type="sibTrans" cxnId="{02C597FB-9525-4A76-8FA5-40AB103C6E46}">
      <dgm:prSet/>
      <dgm:spPr/>
      <dgm:t>
        <a:bodyPr/>
        <a:lstStyle/>
        <a:p>
          <a:endParaRPr lang="nl-NL"/>
        </a:p>
      </dgm:t>
    </dgm:pt>
    <dgm:pt modelId="{32B965C3-1914-4CF4-8E5B-4E6519B2EB6B}">
      <dgm:prSet phldrT="[Tekst]"/>
      <dgm:spPr/>
      <dgm:t>
        <a:bodyPr/>
        <a:lstStyle/>
        <a:p>
          <a:r>
            <a:rPr lang="nl-NL" dirty="0"/>
            <a:t>Taak</a:t>
          </a:r>
        </a:p>
      </dgm:t>
    </dgm:pt>
    <dgm:pt modelId="{BC644C63-61E5-4A55-971A-F725C421F0DE}" type="parTrans" cxnId="{857E99EB-6EC3-4F42-A22F-8962B6C7D06E}">
      <dgm:prSet/>
      <dgm:spPr/>
      <dgm:t>
        <a:bodyPr/>
        <a:lstStyle/>
        <a:p>
          <a:endParaRPr lang="nl-NL"/>
        </a:p>
      </dgm:t>
    </dgm:pt>
    <dgm:pt modelId="{AB3170DB-C340-4AFB-A73C-4B0780BB34AE}" type="sibTrans" cxnId="{857E99EB-6EC3-4F42-A22F-8962B6C7D06E}">
      <dgm:prSet/>
      <dgm:spPr/>
      <dgm:t>
        <a:bodyPr/>
        <a:lstStyle/>
        <a:p>
          <a:endParaRPr lang="nl-NL"/>
        </a:p>
      </dgm:t>
    </dgm:pt>
    <dgm:pt modelId="{A334F331-6DC7-4A23-B461-6B3A5D212575}">
      <dgm:prSet phldrT="[Tekst]"/>
      <dgm:spPr/>
      <dgm:t>
        <a:bodyPr/>
        <a:lstStyle/>
        <a:p>
          <a:r>
            <a:rPr lang="nl-NL" dirty="0"/>
            <a:t>Taak</a:t>
          </a:r>
        </a:p>
      </dgm:t>
    </dgm:pt>
    <dgm:pt modelId="{CBE2C959-97DB-489A-9AC6-E84ACB38F4C8}" type="parTrans" cxnId="{C02B269D-9C96-47FB-9DE7-FB0912D328D4}">
      <dgm:prSet/>
      <dgm:spPr/>
      <dgm:t>
        <a:bodyPr/>
        <a:lstStyle/>
        <a:p>
          <a:endParaRPr lang="nl-NL"/>
        </a:p>
      </dgm:t>
    </dgm:pt>
    <dgm:pt modelId="{B7850B6E-5DEF-482B-982B-DCB89930E486}" type="sibTrans" cxnId="{C02B269D-9C96-47FB-9DE7-FB0912D328D4}">
      <dgm:prSet/>
      <dgm:spPr/>
      <dgm:t>
        <a:bodyPr/>
        <a:lstStyle/>
        <a:p>
          <a:endParaRPr lang="nl-NL"/>
        </a:p>
      </dgm:t>
    </dgm:pt>
    <dgm:pt modelId="{3ED00B4E-3800-4316-8925-76FCA9E723E2}">
      <dgm:prSet phldrT="[Tekst]"/>
      <dgm:spPr/>
      <dgm:t>
        <a:bodyPr/>
        <a:lstStyle/>
        <a:p>
          <a:r>
            <a:rPr lang="nl-NL" dirty="0"/>
            <a:t>Taak</a:t>
          </a:r>
        </a:p>
      </dgm:t>
    </dgm:pt>
    <dgm:pt modelId="{727DD9C8-B62F-4F35-A496-7AF63EE3B6F2}" type="parTrans" cxnId="{E8039605-CB48-4C57-806C-2A3A82A57DDF}">
      <dgm:prSet/>
      <dgm:spPr/>
      <dgm:t>
        <a:bodyPr/>
        <a:lstStyle/>
        <a:p>
          <a:endParaRPr lang="nl-NL"/>
        </a:p>
      </dgm:t>
    </dgm:pt>
    <dgm:pt modelId="{F9919689-3187-437B-B7FC-94F014368EB9}" type="sibTrans" cxnId="{E8039605-CB48-4C57-806C-2A3A82A57DDF}">
      <dgm:prSet/>
      <dgm:spPr/>
      <dgm:t>
        <a:bodyPr/>
        <a:lstStyle/>
        <a:p>
          <a:endParaRPr lang="nl-NL"/>
        </a:p>
      </dgm:t>
    </dgm:pt>
    <dgm:pt modelId="{B9F01F5C-B9D1-43F7-B044-400EA49DB08C}">
      <dgm:prSet phldrT="[Tekst]"/>
      <dgm:spPr/>
      <dgm:t>
        <a:bodyPr/>
        <a:lstStyle/>
        <a:p>
          <a:r>
            <a:rPr lang="nl-NL" dirty="0"/>
            <a:t>Taak</a:t>
          </a:r>
        </a:p>
      </dgm:t>
    </dgm:pt>
    <dgm:pt modelId="{016C3059-FB2D-4202-B236-6B98FDD6BCBB}" type="parTrans" cxnId="{9FA4F12F-419F-43BE-A2E1-DBAE8FA2102E}">
      <dgm:prSet/>
      <dgm:spPr/>
      <dgm:t>
        <a:bodyPr/>
        <a:lstStyle/>
        <a:p>
          <a:endParaRPr lang="nl-NL"/>
        </a:p>
      </dgm:t>
    </dgm:pt>
    <dgm:pt modelId="{B6EB7BA1-C6D5-4F89-B1C3-7565F8553DA6}" type="sibTrans" cxnId="{9FA4F12F-419F-43BE-A2E1-DBAE8FA2102E}">
      <dgm:prSet/>
      <dgm:spPr/>
      <dgm:t>
        <a:bodyPr/>
        <a:lstStyle/>
        <a:p>
          <a:endParaRPr lang="nl-NL"/>
        </a:p>
      </dgm:t>
    </dgm:pt>
    <dgm:pt modelId="{BCEF7F53-FE75-4BB5-9299-06D915C50A63}">
      <dgm:prSet phldrT="[Tekst]"/>
      <dgm:spPr/>
      <dgm:t>
        <a:bodyPr/>
        <a:lstStyle/>
        <a:p>
          <a:r>
            <a:rPr lang="nl-NL" dirty="0"/>
            <a:t>Taak</a:t>
          </a:r>
        </a:p>
      </dgm:t>
    </dgm:pt>
    <dgm:pt modelId="{C954942D-36E1-4476-A621-D1759EE60D22}" type="parTrans" cxnId="{22445163-AC22-4C2D-A75E-19404B9BF967}">
      <dgm:prSet/>
      <dgm:spPr/>
      <dgm:t>
        <a:bodyPr/>
        <a:lstStyle/>
        <a:p>
          <a:endParaRPr lang="nl-NL"/>
        </a:p>
      </dgm:t>
    </dgm:pt>
    <dgm:pt modelId="{3E3195F7-AC1A-44C8-A6D7-18CC260A486E}" type="sibTrans" cxnId="{22445163-AC22-4C2D-A75E-19404B9BF967}">
      <dgm:prSet/>
      <dgm:spPr/>
      <dgm:t>
        <a:bodyPr/>
        <a:lstStyle/>
        <a:p>
          <a:endParaRPr lang="nl-NL"/>
        </a:p>
      </dgm:t>
    </dgm:pt>
    <dgm:pt modelId="{C728F851-9467-44E0-A5AD-0DC52D15E9DE}" type="pres">
      <dgm:prSet presAssocID="{9A7B0222-61A7-4AC3-B8A1-55726EB0E6FA}" presName="Name0" presStyleCnt="0">
        <dgm:presLayoutVars>
          <dgm:chMax val="1"/>
          <dgm:chPref val="1"/>
          <dgm:dir/>
          <dgm:animOne val="branch"/>
          <dgm:animLvl val="lvl"/>
        </dgm:presLayoutVars>
      </dgm:prSet>
      <dgm:spPr/>
      <dgm:t>
        <a:bodyPr/>
        <a:lstStyle/>
        <a:p>
          <a:endParaRPr lang="bg-BG"/>
        </a:p>
      </dgm:t>
    </dgm:pt>
    <dgm:pt modelId="{099EA052-FD50-4520-A4CF-71EC29F8AD10}" type="pres">
      <dgm:prSet presAssocID="{B5DBE733-58F8-4033-8CFB-FFFFE640A03E}" presName="Parent" presStyleLbl="node0" presStyleIdx="0" presStyleCnt="1">
        <dgm:presLayoutVars>
          <dgm:chMax val="6"/>
          <dgm:chPref val="6"/>
        </dgm:presLayoutVars>
      </dgm:prSet>
      <dgm:spPr/>
      <dgm:t>
        <a:bodyPr/>
        <a:lstStyle/>
        <a:p>
          <a:endParaRPr lang="bg-BG"/>
        </a:p>
      </dgm:t>
    </dgm:pt>
    <dgm:pt modelId="{BEE3C6F1-A124-4EEA-93E9-0486DCFF8D3C}" type="pres">
      <dgm:prSet presAssocID="{7059DE91-9AC2-4DEF-838F-907CE8D68548}" presName="Accent1" presStyleCnt="0"/>
      <dgm:spPr/>
    </dgm:pt>
    <dgm:pt modelId="{7976F985-2B28-43AB-BCC7-AF3FFD3E297D}" type="pres">
      <dgm:prSet presAssocID="{7059DE91-9AC2-4DEF-838F-907CE8D68548}" presName="Accent" presStyleLbl="bgShp" presStyleIdx="0" presStyleCnt="6"/>
      <dgm:spPr/>
    </dgm:pt>
    <dgm:pt modelId="{A2A7669F-6FC4-4F42-B9B2-837AE71FE836}" type="pres">
      <dgm:prSet presAssocID="{7059DE91-9AC2-4DEF-838F-907CE8D68548}" presName="Child1" presStyleLbl="node1" presStyleIdx="0" presStyleCnt="6">
        <dgm:presLayoutVars>
          <dgm:chMax val="0"/>
          <dgm:chPref val="0"/>
          <dgm:bulletEnabled val="1"/>
        </dgm:presLayoutVars>
      </dgm:prSet>
      <dgm:spPr/>
      <dgm:t>
        <a:bodyPr/>
        <a:lstStyle/>
        <a:p>
          <a:endParaRPr lang="bg-BG"/>
        </a:p>
      </dgm:t>
    </dgm:pt>
    <dgm:pt modelId="{070640E4-ECFB-4803-BAA9-D81EB2EC634B}" type="pres">
      <dgm:prSet presAssocID="{32B965C3-1914-4CF4-8E5B-4E6519B2EB6B}" presName="Accent2" presStyleCnt="0"/>
      <dgm:spPr/>
    </dgm:pt>
    <dgm:pt modelId="{23111EC0-254E-431B-AC71-6E5596327C67}" type="pres">
      <dgm:prSet presAssocID="{32B965C3-1914-4CF4-8E5B-4E6519B2EB6B}" presName="Accent" presStyleLbl="bgShp" presStyleIdx="1" presStyleCnt="6"/>
      <dgm:spPr/>
    </dgm:pt>
    <dgm:pt modelId="{C9EF2CD2-DD62-4125-A424-F405A2A76DB2}" type="pres">
      <dgm:prSet presAssocID="{32B965C3-1914-4CF4-8E5B-4E6519B2EB6B}" presName="Child2" presStyleLbl="node1" presStyleIdx="1" presStyleCnt="6">
        <dgm:presLayoutVars>
          <dgm:chMax val="0"/>
          <dgm:chPref val="0"/>
          <dgm:bulletEnabled val="1"/>
        </dgm:presLayoutVars>
      </dgm:prSet>
      <dgm:spPr/>
      <dgm:t>
        <a:bodyPr/>
        <a:lstStyle/>
        <a:p>
          <a:endParaRPr lang="bg-BG"/>
        </a:p>
      </dgm:t>
    </dgm:pt>
    <dgm:pt modelId="{32D404DC-BDE6-4405-B526-72F0D841D2C8}" type="pres">
      <dgm:prSet presAssocID="{A334F331-6DC7-4A23-B461-6B3A5D212575}" presName="Accent3" presStyleCnt="0"/>
      <dgm:spPr/>
    </dgm:pt>
    <dgm:pt modelId="{0EF3AF48-BC96-48AF-B5ED-5E496BD13234}" type="pres">
      <dgm:prSet presAssocID="{A334F331-6DC7-4A23-B461-6B3A5D212575}" presName="Accent" presStyleLbl="bgShp" presStyleIdx="2" presStyleCnt="6"/>
      <dgm:spPr/>
    </dgm:pt>
    <dgm:pt modelId="{5C96948F-63D9-47B5-AF40-911AD89FBE6E}" type="pres">
      <dgm:prSet presAssocID="{A334F331-6DC7-4A23-B461-6B3A5D212575}" presName="Child3" presStyleLbl="node1" presStyleIdx="2" presStyleCnt="6">
        <dgm:presLayoutVars>
          <dgm:chMax val="0"/>
          <dgm:chPref val="0"/>
          <dgm:bulletEnabled val="1"/>
        </dgm:presLayoutVars>
      </dgm:prSet>
      <dgm:spPr/>
      <dgm:t>
        <a:bodyPr/>
        <a:lstStyle/>
        <a:p>
          <a:endParaRPr lang="bg-BG"/>
        </a:p>
      </dgm:t>
    </dgm:pt>
    <dgm:pt modelId="{BF0386C3-BE41-403C-BB9A-B563BBAF70ED}" type="pres">
      <dgm:prSet presAssocID="{3ED00B4E-3800-4316-8925-76FCA9E723E2}" presName="Accent4" presStyleCnt="0"/>
      <dgm:spPr/>
    </dgm:pt>
    <dgm:pt modelId="{C16FC497-86ED-41E3-A865-041917B4FFB7}" type="pres">
      <dgm:prSet presAssocID="{3ED00B4E-3800-4316-8925-76FCA9E723E2}" presName="Accent" presStyleLbl="bgShp" presStyleIdx="3" presStyleCnt="6"/>
      <dgm:spPr/>
    </dgm:pt>
    <dgm:pt modelId="{1CF40BA3-C3AA-4E63-899D-F0EEABACFD15}" type="pres">
      <dgm:prSet presAssocID="{3ED00B4E-3800-4316-8925-76FCA9E723E2}" presName="Child4" presStyleLbl="node1" presStyleIdx="3" presStyleCnt="6">
        <dgm:presLayoutVars>
          <dgm:chMax val="0"/>
          <dgm:chPref val="0"/>
          <dgm:bulletEnabled val="1"/>
        </dgm:presLayoutVars>
      </dgm:prSet>
      <dgm:spPr/>
      <dgm:t>
        <a:bodyPr/>
        <a:lstStyle/>
        <a:p>
          <a:endParaRPr lang="bg-BG"/>
        </a:p>
      </dgm:t>
    </dgm:pt>
    <dgm:pt modelId="{143AF4AA-FCB1-4E76-8385-0B3EE39F246E}" type="pres">
      <dgm:prSet presAssocID="{B9F01F5C-B9D1-43F7-B044-400EA49DB08C}" presName="Accent5" presStyleCnt="0"/>
      <dgm:spPr/>
    </dgm:pt>
    <dgm:pt modelId="{9BDCAC73-7ED4-44EB-9D2C-8EAC16D23A3A}" type="pres">
      <dgm:prSet presAssocID="{B9F01F5C-B9D1-43F7-B044-400EA49DB08C}" presName="Accent" presStyleLbl="bgShp" presStyleIdx="4" presStyleCnt="6"/>
      <dgm:spPr/>
    </dgm:pt>
    <dgm:pt modelId="{9EDF6371-0BA7-475A-B985-8CF5FEF16404}" type="pres">
      <dgm:prSet presAssocID="{B9F01F5C-B9D1-43F7-B044-400EA49DB08C}" presName="Child5" presStyleLbl="node1" presStyleIdx="4" presStyleCnt="6">
        <dgm:presLayoutVars>
          <dgm:chMax val="0"/>
          <dgm:chPref val="0"/>
          <dgm:bulletEnabled val="1"/>
        </dgm:presLayoutVars>
      </dgm:prSet>
      <dgm:spPr/>
      <dgm:t>
        <a:bodyPr/>
        <a:lstStyle/>
        <a:p>
          <a:endParaRPr lang="bg-BG"/>
        </a:p>
      </dgm:t>
    </dgm:pt>
    <dgm:pt modelId="{3C02D5B7-6FD6-44B0-B9D1-F58334D1192D}" type="pres">
      <dgm:prSet presAssocID="{BCEF7F53-FE75-4BB5-9299-06D915C50A63}" presName="Accent6" presStyleCnt="0"/>
      <dgm:spPr/>
    </dgm:pt>
    <dgm:pt modelId="{43DDEAAE-036C-49C4-93A8-7C2F3FC32B4F}" type="pres">
      <dgm:prSet presAssocID="{BCEF7F53-FE75-4BB5-9299-06D915C50A63}" presName="Accent" presStyleLbl="bgShp" presStyleIdx="5" presStyleCnt="6"/>
      <dgm:spPr/>
    </dgm:pt>
    <dgm:pt modelId="{D6AC5F8C-8E0C-4866-92BA-1A0636289366}" type="pres">
      <dgm:prSet presAssocID="{BCEF7F53-FE75-4BB5-9299-06D915C50A63}" presName="Child6" presStyleLbl="node1" presStyleIdx="5" presStyleCnt="6">
        <dgm:presLayoutVars>
          <dgm:chMax val="0"/>
          <dgm:chPref val="0"/>
          <dgm:bulletEnabled val="1"/>
        </dgm:presLayoutVars>
      </dgm:prSet>
      <dgm:spPr/>
      <dgm:t>
        <a:bodyPr/>
        <a:lstStyle/>
        <a:p>
          <a:endParaRPr lang="bg-BG"/>
        </a:p>
      </dgm:t>
    </dgm:pt>
  </dgm:ptLst>
  <dgm:cxnLst>
    <dgm:cxn modelId="{E8039605-CB48-4C57-806C-2A3A82A57DDF}" srcId="{B5DBE733-58F8-4033-8CFB-FFFFE640A03E}" destId="{3ED00B4E-3800-4316-8925-76FCA9E723E2}" srcOrd="3" destOrd="0" parTransId="{727DD9C8-B62F-4F35-A496-7AF63EE3B6F2}" sibTransId="{F9919689-3187-437B-B7FC-94F014368EB9}"/>
    <dgm:cxn modelId="{993D5000-12F3-464B-A48D-D7F7F017F27B}" type="presOf" srcId="{9A7B0222-61A7-4AC3-B8A1-55726EB0E6FA}" destId="{C728F851-9467-44E0-A5AD-0DC52D15E9DE}" srcOrd="0" destOrd="0" presId="urn:microsoft.com/office/officeart/2011/layout/HexagonRadial"/>
    <dgm:cxn modelId="{1EB1D973-C78F-48FF-A97C-991BFC6E7AF2}" type="presOf" srcId="{B5DBE733-58F8-4033-8CFB-FFFFE640A03E}" destId="{099EA052-FD50-4520-A4CF-71EC29F8AD10}" srcOrd="0" destOrd="0" presId="urn:microsoft.com/office/officeart/2011/layout/HexagonRadial"/>
    <dgm:cxn modelId="{BE4B879B-A202-4A00-A87E-10F9323BA28F}" type="presOf" srcId="{3ED00B4E-3800-4316-8925-76FCA9E723E2}" destId="{1CF40BA3-C3AA-4E63-899D-F0EEABACFD15}" srcOrd="0" destOrd="0" presId="urn:microsoft.com/office/officeart/2011/layout/HexagonRadial"/>
    <dgm:cxn modelId="{C02B269D-9C96-47FB-9DE7-FB0912D328D4}" srcId="{B5DBE733-58F8-4033-8CFB-FFFFE640A03E}" destId="{A334F331-6DC7-4A23-B461-6B3A5D212575}" srcOrd="2" destOrd="0" parTransId="{CBE2C959-97DB-489A-9AC6-E84ACB38F4C8}" sibTransId="{B7850B6E-5DEF-482B-982B-DCB89930E486}"/>
    <dgm:cxn modelId="{C75F52AE-CEAC-48DB-81E1-91A7869EC317}" type="presOf" srcId="{B9F01F5C-B9D1-43F7-B044-400EA49DB08C}" destId="{9EDF6371-0BA7-475A-B985-8CF5FEF16404}" srcOrd="0" destOrd="0" presId="urn:microsoft.com/office/officeart/2011/layout/HexagonRadial"/>
    <dgm:cxn modelId="{22445163-AC22-4C2D-A75E-19404B9BF967}" srcId="{B5DBE733-58F8-4033-8CFB-FFFFE640A03E}" destId="{BCEF7F53-FE75-4BB5-9299-06D915C50A63}" srcOrd="5" destOrd="0" parTransId="{C954942D-36E1-4476-A621-D1759EE60D22}" sibTransId="{3E3195F7-AC1A-44C8-A6D7-18CC260A486E}"/>
    <dgm:cxn modelId="{536F3653-1261-4E17-BCAC-22DCEB3EDF33}" srcId="{9A7B0222-61A7-4AC3-B8A1-55726EB0E6FA}" destId="{B5DBE733-58F8-4033-8CFB-FFFFE640A03E}" srcOrd="0" destOrd="0" parTransId="{DEC19D51-529E-4667-8EDD-B24C688DD3A4}" sibTransId="{6E39C753-D22C-4715-9D0A-B237BEB60CDF}"/>
    <dgm:cxn modelId="{9FA4F12F-419F-43BE-A2E1-DBAE8FA2102E}" srcId="{B5DBE733-58F8-4033-8CFB-FFFFE640A03E}" destId="{B9F01F5C-B9D1-43F7-B044-400EA49DB08C}" srcOrd="4" destOrd="0" parTransId="{016C3059-FB2D-4202-B236-6B98FDD6BCBB}" sibTransId="{B6EB7BA1-C6D5-4F89-B1C3-7565F8553DA6}"/>
    <dgm:cxn modelId="{857E99EB-6EC3-4F42-A22F-8962B6C7D06E}" srcId="{B5DBE733-58F8-4033-8CFB-FFFFE640A03E}" destId="{32B965C3-1914-4CF4-8E5B-4E6519B2EB6B}" srcOrd="1" destOrd="0" parTransId="{BC644C63-61E5-4A55-971A-F725C421F0DE}" sibTransId="{AB3170DB-C340-4AFB-A73C-4B0780BB34AE}"/>
    <dgm:cxn modelId="{02C597FB-9525-4A76-8FA5-40AB103C6E46}" srcId="{B5DBE733-58F8-4033-8CFB-FFFFE640A03E}" destId="{7059DE91-9AC2-4DEF-838F-907CE8D68548}" srcOrd="0" destOrd="0" parTransId="{4968AAC2-04FF-4BAB-AC22-2EB09A4AC351}" sibTransId="{C4744FB1-3692-4E7E-B3DF-380239519421}"/>
    <dgm:cxn modelId="{C8609AA5-FF46-4344-9E99-FFACF1311527}" type="presOf" srcId="{7059DE91-9AC2-4DEF-838F-907CE8D68548}" destId="{A2A7669F-6FC4-4F42-B9B2-837AE71FE836}" srcOrd="0" destOrd="0" presId="urn:microsoft.com/office/officeart/2011/layout/HexagonRadial"/>
    <dgm:cxn modelId="{CC30689F-95AB-42A5-AF41-D286E0CE6A09}" type="presOf" srcId="{BCEF7F53-FE75-4BB5-9299-06D915C50A63}" destId="{D6AC5F8C-8E0C-4866-92BA-1A0636289366}" srcOrd="0" destOrd="0" presId="urn:microsoft.com/office/officeart/2011/layout/HexagonRadial"/>
    <dgm:cxn modelId="{3FF5A283-11E1-429E-8CB1-D786EFA429BC}" type="presOf" srcId="{32B965C3-1914-4CF4-8E5B-4E6519B2EB6B}" destId="{C9EF2CD2-DD62-4125-A424-F405A2A76DB2}" srcOrd="0" destOrd="0" presId="urn:microsoft.com/office/officeart/2011/layout/HexagonRadial"/>
    <dgm:cxn modelId="{64A08126-CD6D-4786-A95E-4B587D795870}" type="presOf" srcId="{A334F331-6DC7-4A23-B461-6B3A5D212575}" destId="{5C96948F-63D9-47B5-AF40-911AD89FBE6E}" srcOrd="0" destOrd="0" presId="urn:microsoft.com/office/officeart/2011/layout/HexagonRadial"/>
    <dgm:cxn modelId="{ECB45321-07A1-48E6-A377-B901591F3206}" type="presParOf" srcId="{C728F851-9467-44E0-A5AD-0DC52D15E9DE}" destId="{099EA052-FD50-4520-A4CF-71EC29F8AD10}" srcOrd="0" destOrd="0" presId="urn:microsoft.com/office/officeart/2011/layout/HexagonRadial"/>
    <dgm:cxn modelId="{1B945824-C0D3-4359-8A4B-D0C643A661D7}" type="presParOf" srcId="{C728F851-9467-44E0-A5AD-0DC52D15E9DE}" destId="{BEE3C6F1-A124-4EEA-93E9-0486DCFF8D3C}" srcOrd="1" destOrd="0" presId="urn:microsoft.com/office/officeart/2011/layout/HexagonRadial"/>
    <dgm:cxn modelId="{1319145C-DD65-4F56-9A4F-E2AA04D255F0}" type="presParOf" srcId="{BEE3C6F1-A124-4EEA-93E9-0486DCFF8D3C}" destId="{7976F985-2B28-43AB-BCC7-AF3FFD3E297D}" srcOrd="0" destOrd="0" presId="urn:microsoft.com/office/officeart/2011/layout/HexagonRadial"/>
    <dgm:cxn modelId="{DD17DB86-87CC-4321-989D-F5CFC39C36B7}" type="presParOf" srcId="{C728F851-9467-44E0-A5AD-0DC52D15E9DE}" destId="{A2A7669F-6FC4-4F42-B9B2-837AE71FE836}" srcOrd="2" destOrd="0" presId="urn:microsoft.com/office/officeart/2011/layout/HexagonRadial"/>
    <dgm:cxn modelId="{D6AC3DB6-0A09-4DF2-871D-0025E414A7CE}" type="presParOf" srcId="{C728F851-9467-44E0-A5AD-0DC52D15E9DE}" destId="{070640E4-ECFB-4803-BAA9-D81EB2EC634B}" srcOrd="3" destOrd="0" presId="urn:microsoft.com/office/officeart/2011/layout/HexagonRadial"/>
    <dgm:cxn modelId="{2A9664D8-6120-4B73-A191-9E3BF0A706F0}" type="presParOf" srcId="{070640E4-ECFB-4803-BAA9-D81EB2EC634B}" destId="{23111EC0-254E-431B-AC71-6E5596327C67}" srcOrd="0" destOrd="0" presId="urn:microsoft.com/office/officeart/2011/layout/HexagonRadial"/>
    <dgm:cxn modelId="{E2ADA47C-C1C0-490D-9259-B94A21513FF5}" type="presParOf" srcId="{C728F851-9467-44E0-A5AD-0DC52D15E9DE}" destId="{C9EF2CD2-DD62-4125-A424-F405A2A76DB2}" srcOrd="4" destOrd="0" presId="urn:microsoft.com/office/officeart/2011/layout/HexagonRadial"/>
    <dgm:cxn modelId="{BAE67CCD-10F7-45E7-93FB-7067DD05BE3E}" type="presParOf" srcId="{C728F851-9467-44E0-A5AD-0DC52D15E9DE}" destId="{32D404DC-BDE6-4405-B526-72F0D841D2C8}" srcOrd="5" destOrd="0" presId="urn:microsoft.com/office/officeart/2011/layout/HexagonRadial"/>
    <dgm:cxn modelId="{A0104DB3-7D78-455B-BF0C-F86B76E209C8}" type="presParOf" srcId="{32D404DC-BDE6-4405-B526-72F0D841D2C8}" destId="{0EF3AF48-BC96-48AF-B5ED-5E496BD13234}" srcOrd="0" destOrd="0" presId="urn:microsoft.com/office/officeart/2011/layout/HexagonRadial"/>
    <dgm:cxn modelId="{CB215010-E49C-46E0-B23E-1482F57CE417}" type="presParOf" srcId="{C728F851-9467-44E0-A5AD-0DC52D15E9DE}" destId="{5C96948F-63D9-47B5-AF40-911AD89FBE6E}" srcOrd="6" destOrd="0" presId="urn:microsoft.com/office/officeart/2011/layout/HexagonRadial"/>
    <dgm:cxn modelId="{C20BB6C5-73AE-44BD-AB2B-660B65068139}" type="presParOf" srcId="{C728F851-9467-44E0-A5AD-0DC52D15E9DE}" destId="{BF0386C3-BE41-403C-BB9A-B563BBAF70ED}" srcOrd="7" destOrd="0" presId="urn:microsoft.com/office/officeart/2011/layout/HexagonRadial"/>
    <dgm:cxn modelId="{4FB79E08-34C8-4BFB-9A79-2B5ACEA2D690}" type="presParOf" srcId="{BF0386C3-BE41-403C-BB9A-B563BBAF70ED}" destId="{C16FC497-86ED-41E3-A865-041917B4FFB7}" srcOrd="0" destOrd="0" presId="urn:microsoft.com/office/officeart/2011/layout/HexagonRadial"/>
    <dgm:cxn modelId="{836A4947-A009-4A9A-A924-6A9C2E80F8E1}" type="presParOf" srcId="{C728F851-9467-44E0-A5AD-0DC52D15E9DE}" destId="{1CF40BA3-C3AA-4E63-899D-F0EEABACFD15}" srcOrd="8" destOrd="0" presId="urn:microsoft.com/office/officeart/2011/layout/HexagonRadial"/>
    <dgm:cxn modelId="{BF23F9EE-DD18-4FD8-8BB9-EE38FD9B73BF}" type="presParOf" srcId="{C728F851-9467-44E0-A5AD-0DC52D15E9DE}" destId="{143AF4AA-FCB1-4E76-8385-0B3EE39F246E}" srcOrd="9" destOrd="0" presId="urn:microsoft.com/office/officeart/2011/layout/HexagonRadial"/>
    <dgm:cxn modelId="{0E9E7C82-F6E1-4A27-BEAA-723F16C11AE3}" type="presParOf" srcId="{143AF4AA-FCB1-4E76-8385-0B3EE39F246E}" destId="{9BDCAC73-7ED4-44EB-9D2C-8EAC16D23A3A}" srcOrd="0" destOrd="0" presId="urn:microsoft.com/office/officeart/2011/layout/HexagonRadial"/>
    <dgm:cxn modelId="{13828885-4732-4DEE-AFFA-3A5FA4272A4D}" type="presParOf" srcId="{C728F851-9467-44E0-A5AD-0DC52D15E9DE}" destId="{9EDF6371-0BA7-475A-B985-8CF5FEF16404}" srcOrd="10" destOrd="0" presId="urn:microsoft.com/office/officeart/2011/layout/HexagonRadial"/>
    <dgm:cxn modelId="{6EAEDEB7-2C3E-4152-8D47-81E94A2EAB58}" type="presParOf" srcId="{C728F851-9467-44E0-A5AD-0DC52D15E9DE}" destId="{3C02D5B7-6FD6-44B0-B9D1-F58334D1192D}" srcOrd="11" destOrd="0" presId="urn:microsoft.com/office/officeart/2011/layout/HexagonRadial"/>
    <dgm:cxn modelId="{E1BECE5B-6EBF-4ED5-A28C-14841140F976}" type="presParOf" srcId="{3C02D5B7-6FD6-44B0-B9D1-F58334D1192D}" destId="{43DDEAAE-036C-49C4-93A8-7C2F3FC32B4F}" srcOrd="0" destOrd="0" presId="urn:microsoft.com/office/officeart/2011/layout/HexagonRadial"/>
    <dgm:cxn modelId="{8C91703A-7C21-4938-BE4C-F654A0A0089B}" type="presParOf" srcId="{C728F851-9467-44E0-A5AD-0DC52D15E9DE}" destId="{D6AC5F8C-8E0C-4866-92BA-1A0636289366}"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EA052-FD50-4520-A4CF-71EC29F8AD10}">
      <dsp:nvSpPr>
        <dsp:cNvPr id="0" name=""/>
        <dsp:cNvSpPr/>
      </dsp:nvSpPr>
      <dsp:spPr>
        <a:xfrm>
          <a:off x="1461566" y="1438054"/>
          <a:ext cx="1827829" cy="1581146"/>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nl-NL" sz="3200" kern="1200" dirty="0"/>
            <a:t>Groep 1</a:t>
          </a:r>
        </a:p>
      </dsp:txBody>
      <dsp:txXfrm>
        <a:off x="1764463" y="1700072"/>
        <a:ext cx="1222035" cy="1057110"/>
      </dsp:txXfrm>
    </dsp:sp>
    <dsp:sp modelId="{23111EC0-254E-431B-AC71-6E5596327C67}">
      <dsp:nvSpPr>
        <dsp:cNvPr id="0" name=""/>
        <dsp:cNvSpPr/>
      </dsp:nvSpPr>
      <dsp:spPr>
        <a:xfrm>
          <a:off x="2606138" y="681582"/>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2A7669F-6FC4-4F42-B9B2-837AE71FE836}">
      <dsp:nvSpPr>
        <dsp:cNvPr id="0" name=""/>
        <dsp:cNvSpPr/>
      </dsp:nvSpPr>
      <dsp:spPr>
        <a:xfrm>
          <a:off x="1629935" y="0"/>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nl-NL" sz="3200" kern="1200" dirty="0"/>
            <a:t>Taak</a:t>
          </a:r>
        </a:p>
      </dsp:txBody>
      <dsp:txXfrm>
        <a:off x="1878168" y="214750"/>
        <a:ext cx="1001427" cy="866353"/>
      </dsp:txXfrm>
    </dsp:sp>
    <dsp:sp modelId="{0EF3AF48-BC96-48AF-B5ED-5E496BD13234}">
      <dsp:nvSpPr>
        <dsp:cNvPr id="0" name=""/>
        <dsp:cNvSpPr/>
      </dsp:nvSpPr>
      <dsp:spPr>
        <a:xfrm>
          <a:off x="3410995" y="1792441"/>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9EF2CD2-DD62-4125-A424-F405A2A76DB2}">
      <dsp:nvSpPr>
        <dsp:cNvPr id="0" name=""/>
        <dsp:cNvSpPr/>
      </dsp:nvSpPr>
      <dsp:spPr>
        <a:xfrm>
          <a:off x="3003677" y="797036"/>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nl-NL" sz="3200" kern="1200" dirty="0"/>
            <a:t>Taak</a:t>
          </a:r>
        </a:p>
      </dsp:txBody>
      <dsp:txXfrm>
        <a:off x="3251910" y="1011786"/>
        <a:ext cx="1001427" cy="866353"/>
      </dsp:txXfrm>
    </dsp:sp>
    <dsp:sp modelId="{C16FC497-86ED-41E3-A865-041917B4FFB7}">
      <dsp:nvSpPr>
        <dsp:cNvPr id="0" name=""/>
        <dsp:cNvSpPr/>
      </dsp:nvSpPr>
      <dsp:spPr>
        <a:xfrm>
          <a:off x="2851889" y="3046392"/>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C96948F-63D9-47B5-AF40-911AD89FBE6E}">
      <dsp:nvSpPr>
        <dsp:cNvPr id="0" name=""/>
        <dsp:cNvSpPr/>
      </dsp:nvSpPr>
      <dsp:spPr>
        <a:xfrm>
          <a:off x="3003677" y="2363918"/>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nl-NL" sz="3200" kern="1200" dirty="0"/>
            <a:t>Taak</a:t>
          </a:r>
        </a:p>
      </dsp:txBody>
      <dsp:txXfrm>
        <a:off x="3251910" y="2578668"/>
        <a:ext cx="1001427" cy="866353"/>
      </dsp:txXfrm>
    </dsp:sp>
    <dsp:sp modelId="{9BDCAC73-7ED4-44EB-9D2C-8EAC16D23A3A}">
      <dsp:nvSpPr>
        <dsp:cNvPr id="0" name=""/>
        <dsp:cNvSpPr/>
      </dsp:nvSpPr>
      <dsp:spPr>
        <a:xfrm>
          <a:off x="1464967" y="3176557"/>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CF40BA3-C3AA-4E63-899D-F0EEABACFD15}">
      <dsp:nvSpPr>
        <dsp:cNvPr id="0" name=""/>
        <dsp:cNvSpPr/>
      </dsp:nvSpPr>
      <dsp:spPr>
        <a:xfrm>
          <a:off x="1629935" y="3161846"/>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nl-NL" sz="3200" kern="1200" dirty="0"/>
            <a:t>Taak</a:t>
          </a:r>
        </a:p>
      </dsp:txBody>
      <dsp:txXfrm>
        <a:off x="1878168" y="3376596"/>
        <a:ext cx="1001427" cy="866353"/>
      </dsp:txXfrm>
    </dsp:sp>
    <dsp:sp modelId="{43DDEAAE-036C-49C4-93A8-7C2F3FC32B4F}">
      <dsp:nvSpPr>
        <dsp:cNvPr id="0" name=""/>
        <dsp:cNvSpPr/>
      </dsp:nvSpPr>
      <dsp:spPr>
        <a:xfrm>
          <a:off x="646930" y="2066143"/>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EDF6371-0BA7-475A-B985-8CF5FEF16404}">
      <dsp:nvSpPr>
        <dsp:cNvPr id="0" name=""/>
        <dsp:cNvSpPr/>
      </dsp:nvSpPr>
      <dsp:spPr>
        <a:xfrm>
          <a:off x="249816" y="2364809"/>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nl-NL" sz="3200" kern="1200" dirty="0"/>
            <a:t>Taak</a:t>
          </a:r>
        </a:p>
      </dsp:txBody>
      <dsp:txXfrm>
        <a:off x="498049" y="2579559"/>
        <a:ext cx="1001427" cy="866353"/>
      </dsp:txXfrm>
    </dsp:sp>
    <dsp:sp modelId="{D6AC5F8C-8E0C-4866-92BA-1A0636289366}">
      <dsp:nvSpPr>
        <dsp:cNvPr id="0" name=""/>
        <dsp:cNvSpPr/>
      </dsp:nvSpPr>
      <dsp:spPr>
        <a:xfrm>
          <a:off x="249816" y="795253"/>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nl-NL" sz="3200" kern="1200" dirty="0"/>
            <a:t>Taak</a:t>
          </a:r>
        </a:p>
      </dsp:txBody>
      <dsp:txXfrm>
        <a:off x="498049" y="1010003"/>
        <a:ext cx="1001427" cy="866353"/>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Zeshoekradiaal"/>
  <dgm:desc val="Gebruik dit om een sequentieel proces weer te geven dat is gerelateerd aan een centraal idee of thema. Beperkt tot zes vormen op niveau 2.  Werkt het best met kleine hoeveelheden tekst. Ongebruikte tekst wordt niet weergegeven, maar blijft beschikbaar wanneer u schakelt tussen indelingen."/>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1 koptekst"/>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nl-NL" sz="1200"/>
            </a:lvl1pPr>
          </a:lstStyle>
          <a:p>
            <a:endParaRPr lang="nl-NL" dirty="0"/>
          </a:p>
        </p:txBody>
      </p:sp>
      <p:sp>
        <p:nvSpPr>
          <p:cNvPr id="3" name="Tijdelijke aanduiding 2 datum"/>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nl-NL" sz="1200"/>
            </a:lvl1pPr>
          </a:lstStyle>
          <a:p>
            <a:fld id="{34475077-A074-4E8C-B45E-964494945228}" type="datetimeFigureOut">
              <a:rPr lang="nl-NL"/>
              <a:t>10-12-2013</a:t>
            </a:fld>
            <a:endParaRPr lang="nl-NL" dirty="0"/>
          </a:p>
        </p:txBody>
      </p:sp>
      <p:sp>
        <p:nvSpPr>
          <p:cNvPr id="4" name="Tijdelijke aanduiding 3 voettekst"/>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nl-NL" sz="1200"/>
            </a:lvl1pPr>
          </a:lstStyle>
          <a:p>
            <a:endParaRPr lang="nl-NL" dirty="0"/>
          </a:p>
        </p:txBody>
      </p:sp>
      <p:sp>
        <p:nvSpPr>
          <p:cNvPr id="5" name="Tijdelijke aanduiding 4 dianumme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nl-NL" sz="1200"/>
            </a:lvl1pPr>
          </a:lstStyle>
          <a:p>
            <a:fld id="{5DE4C80B-8910-445E-8D30-7A590951118B}" type="slidenum">
              <a:rPr lang="nl-NL"/>
              <a:t>‹nr.›</a:t>
            </a:fld>
            <a:endParaRPr lang="nl-NL" dirty="0"/>
          </a:p>
        </p:txBody>
      </p:sp>
    </p:spTree>
    <p:extLst>
      <p:ext uri="{BB962C8B-B14F-4D97-AF65-F5344CB8AC3E}">
        <p14:creationId xmlns:p14="http://schemas.microsoft.com/office/powerpoint/2010/main" val="162125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1 koptekst"/>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nl-NL" sz="1200"/>
            </a:lvl1pPr>
          </a:lstStyle>
          <a:p>
            <a:endParaRPr lang="nl-NL" dirty="0"/>
          </a:p>
        </p:txBody>
      </p:sp>
      <p:sp>
        <p:nvSpPr>
          <p:cNvPr id="3" name="Tijdelijke aanduiding 2 datum"/>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nl-NL" sz="1200"/>
            </a:lvl1pPr>
          </a:lstStyle>
          <a:p>
            <a:fld id="{6A2B48A4-4B96-49F4-8C25-4C9D06114B2C}" type="datetimeFigureOut">
              <a:rPr lang="nl-NL"/>
              <a:t>10-12-2013</a:t>
            </a:fld>
            <a:endParaRPr lang="nl-NL" dirty="0"/>
          </a:p>
        </p:txBody>
      </p:sp>
      <p:sp>
        <p:nvSpPr>
          <p:cNvPr id="4" name="Tijdelijke aanduiding 3 dia-afbeelding"/>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4 notities"/>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5 voettekst"/>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nl-NL" sz="1200"/>
            </a:lvl1pPr>
          </a:lstStyle>
          <a:p>
            <a:endParaRPr lang="nl-NL" dirty="0"/>
          </a:p>
        </p:txBody>
      </p:sp>
      <p:sp>
        <p:nvSpPr>
          <p:cNvPr id="7" name="Tijdelijke aanduiding 6 dianumme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nl-NL" sz="1200"/>
            </a:lvl1pPr>
          </a:lstStyle>
          <a:p>
            <a:fld id="{5D81F1E7-4EFD-4BFF-B438-FCD52FD36B17}" type="slidenum">
              <a:rPr lang="nl-NL" smtClean="0"/>
              <a:t>‹nr.›</a:t>
            </a:fld>
            <a:endParaRPr lang="nl-NL" dirty="0"/>
          </a:p>
        </p:txBody>
      </p:sp>
    </p:spTree>
    <p:extLst>
      <p:ext uri="{BB962C8B-B14F-4D97-AF65-F5344CB8AC3E}">
        <p14:creationId xmlns:p14="http://schemas.microsoft.com/office/powerpoint/2010/main" val="473561970"/>
      </p:ext>
    </p:extLst>
  </p:cSld>
  <p:clrMap bg1="lt1" tx1="dk1" bg2="lt2" tx2="dk2" accent1="accent1" accent2="accent2" accent3="accent3" accent4="accent4" accent5="accent5" accent6="accent6" hlink="hlink" folHlink="folHlink"/>
  <p:notesStyle>
    <a:lvl1pPr marL="0" algn="l" defTabSz="914400" rtl="0" eaLnBrk="1" latinLnBrk="0" hangingPunct="1">
      <a:defRPr lang="nl-NL" sz="1200" kern="1200">
        <a:solidFill>
          <a:schemeClr val="tx1"/>
        </a:solidFill>
        <a:latin typeface="+mn-lt"/>
        <a:ea typeface="+mn-ea"/>
        <a:cs typeface="+mn-cs"/>
      </a:defRPr>
    </a:lvl1pPr>
    <a:lvl2pPr marL="457200" algn="l" defTabSz="914400" rtl="0" eaLnBrk="1" latinLnBrk="0" hangingPunct="1">
      <a:defRPr lang="nl-NL" sz="1200" kern="1200">
        <a:solidFill>
          <a:schemeClr val="tx1"/>
        </a:solidFill>
        <a:latin typeface="+mn-lt"/>
        <a:ea typeface="+mn-ea"/>
        <a:cs typeface="+mn-cs"/>
      </a:defRPr>
    </a:lvl2pPr>
    <a:lvl3pPr marL="914400" algn="l" defTabSz="914400" rtl="0" eaLnBrk="1" latinLnBrk="0" hangingPunct="1">
      <a:defRPr lang="nl-NL" sz="1200" kern="1200">
        <a:solidFill>
          <a:schemeClr val="tx1"/>
        </a:solidFill>
        <a:latin typeface="+mn-lt"/>
        <a:ea typeface="+mn-ea"/>
        <a:cs typeface="+mn-cs"/>
      </a:defRPr>
    </a:lvl3pPr>
    <a:lvl4pPr marL="1371600" algn="l" defTabSz="914400" rtl="0" eaLnBrk="1" latinLnBrk="0" hangingPunct="1">
      <a:defRPr lang="nl-NL" sz="1200" kern="1200">
        <a:solidFill>
          <a:schemeClr val="tx1"/>
        </a:solidFill>
        <a:latin typeface="+mn-lt"/>
        <a:ea typeface="+mn-ea"/>
        <a:cs typeface="+mn-cs"/>
      </a:defRPr>
    </a:lvl4pPr>
    <a:lvl5pPr marL="1828800" algn="l" defTabSz="914400" rtl="0" eaLnBrk="1" latinLnBrk="0" hangingPunct="1">
      <a:defRPr lang="nl-NL" sz="1200" kern="1200">
        <a:solidFill>
          <a:schemeClr val="tx1"/>
        </a:solidFill>
        <a:latin typeface="+mn-lt"/>
        <a:ea typeface="+mn-ea"/>
        <a:cs typeface="+mn-cs"/>
      </a:defRPr>
    </a:lvl5pPr>
    <a:lvl6pPr marL="2286000" algn="l" defTabSz="914400" rtl="0" eaLnBrk="1" latinLnBrk="0" hangingPunct="1">
      <a:defRPr lang="nl-NL" sz="1200" kern="1200">
        <a:solidFill>
          <a:schemeClr val="tx1"/>
        </a:solidFill>
        <a:latin typeface="+mn-lt"/>
        <a:ea typeface="+mn-ea"/>
        <a:cs typeface="+mn-cs"/>
      </a:defRPr>
    </a:lvl6pPr>
    <a:lvl7pPr marL="2743200" algn="l" defTabSz="914400" rtl="0" eaLnBrk="1" latinLnBrk="0" hangingPunct="1">
      <a:defRPr lang="nl-NL" sz="1200" kern="1200">
        <a:solidFill>
          <a:schemeClr val="tx1"/>
        </a:solidFill>
        <a:latin typeface="+mn-lt"/>
        <a:ea typeface="+mn-ea"/>
        <a:cs typeface="+mn-cs"/>
      </a:defRPr>
    </a:lvl7pPr>
    <a:lvl8pPr marL="3200400" algn="l" defTabSz="914400" rtl="0" eaLnBrk="1" latinLnBrk="0" hangingPunct="1">
      <a:defRPr lang="nl-NL" sz="1200" kern="1200">
        <a:solidFill>
          <a:schemeClr val="tx1"/>
        </a:solidFill>
        <a:latin typeface="+mn-lt"/>
        <a:ea typeface="+mn-ea"/>
        <a:cs typeface="+mn-cs"/>
      </a:defRPr>
    </a:lvl8pPr>
    <a:lvl9pPr marL="3657600" algn="l" defTabSz="914400" rtl="0" eaLnBrk="1" latinLnBrk="0" hangingPunct="1">
      <a:defRPr lang="nl-NL"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hthoek 6"/>
          <p:cNvSpPr/>
          <p:nvPr/>
        </p:nvSpPr>
        <p:spPr bwMode="ltGray">
          <a:xfrm>
            <a:off x="0" y="4572000"/>
            <a:ext cx="12192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8" name="Rechte verbindingslijn 7"/>
          <p:cNvCxnSpPr/>
          <p:nvPr/>
        </p:nvCxnSpPr>
        <p:spPr>
          <a:xfrm>
            <a:off x="0" y="62103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p:nvPr>
        </p:nvSpPr>
        <p:spPr>
          <a:xfrm>
            <a:off x="609600" y="4740333"/>
            <a:ext cx="10972800" cy="1263534"/>
          </a:xfrm>
        </p:spPr>
        <p:txBody>
          <a:bodyPr anchor="ctr">
            <a:normAutofit/>
          </a:bodyPr>
          <a:lstStyle>
            <a:lvl1pPr algn="l" latinLnBrk="0">
              <a:defRPr lang="nl-NL" sz="5800"/>
            </a:lvl1pPr>
          </a:lstStyle>
          <a:p>
            <a:r>
              <a:rPr lang="nl-NL" dirty="0"/>
              <a:t>Klik om de stijl te bewerken</a:t>
            </a:r>
          </a:p>
        </p:txBody>
      </p:sp>
      <p:sp>
        <p:nvSpPr>
          <p:cNvPr id="3" name="Ondertitel 2"/>
          <p:cNvSpPr>
            <a:spLocks noGrp="1"/>
          </p:cNvSpPr>
          <p:nvPr>
            <p:ph type="subTitle" idx="1"/>
          </p:nvPr>
        </p:nvSpPr>
        <p:spPr>
          <a:xfrm>
            <a:off x="609600" y="6286500"/>
            <a:ext cx="10972800" cy="457200"/>
          </a:xfrm>
        </p:spPr>
        <p:txBody>
          <a:bodyPr anchor="ctr">
            <a:normAutofit/>
          </a:bodyPr>
          <a:lstStyle>
            <a:lvl1pPr marL="0" indent="0" algn="l" latinLnBrk="0">
              <a:spcBef>
                <a:spcPts val="0"/>
              </a:spcBef>
              <a:buNone/>
              <a:defRPr lang="nl-NL" sz="1800">
                <a:solidFill>
                  <a:schemeClr val="tx1">
                    <a:lumMod val="50000"/>
                  </a:schemeClr>
                </a:solidFill>
              </a:defRPr>
            </a:lvl1pPr>
            <a:lvl2pPr marL="457200" indent="0" algn="ctr" latinLnBrk="0">
              <a:buNone/>
              <a:defRPr lang="nl-NL" sz="2800"/>
            </a:lvl2pPr>
            <a:lvl3pPr marL="914400" indent="0" algn="ctr" latinLnBrk="0">
              <a:buNone/>
              <a:defRPr lang="nl-NL" sz="2400"/>
            </a:lvl3pPr>
            <a:lvl4pPr marL="1371600" indent="0" algn="ctr" latinLnBrk="0">
              <a:buNone/>
              <a:defRPr lang="nl-NL" sz="2000"/>
            </a:lvl4pPr>
            <a:lvl5pPr marL="1828800" indent="0" algn="ctr" latinLnBrk="0">
              <a:buNone/>
              <a:defRPr lang="nl-NL" sz="2000"/>
            </a:lvl5pPr>
            <a:lvl6pPr marL="2286000" indent="0" algn="ctr" latinLnBrk="0">
              <a:buNone/>
              <a:defRPr lang="nl-NL" sz="2000"/>
            </a:lvl6pPr>
            <a:lvl7pPr marL="2743200" indent="0" algn="ctr" latinLnBrk="0">
              <a:buNone/>
              <a:defRPr lang="nl-NL" sz="2000"/>
            </a:lvl7pPr>
            <a:lvl8pPr marL="3200400" indent="0" algn="ctr" latinLnBrk="0">
              <a:buNone/>
              <a:defRPr lang="nl-NL" sz="2000"/>
            </a:lvl8pPr>
            <a:lvl9pPr marL="3657600" indent="0" algn="ctr" latinLnBrk="0">
              <a:buNone/>
              <a:defRPr lang="nl-NL" sz="2000"/>
            </a:lvl9pPr>
          </a:lstStyle>
          <a:p>
            <a:r>
              <a:rPr lang="nl-NL" dirty="0"/>
              <a:t>Klik om de ondertitelstijl van het model te bewerken</a:t>
            </a:r>
          </a:p>
        </p:txBody>
      </p:sp>
      <p:pic>
        <p:nvPicPr>
          <p:cNvPr id="9" name="Afbeelding 8" descr="Close-up van testbuizen" title="Wetenschappelijke afbeeldingen"/>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 y="0"/>
            <a:ext cx="12188952" cy="4571999"/>
          </a:xfrm>
          <a:prstGeom prst="rect">
            <a:avLst/>
          </a:prstGeom>
        </p:spPr>
      </p:pic>
    </p:spTree>
    <p:extLst>
      <p:ext uri="{BB962C8B-B14F-4D97-AF65-F5344CB8AC3E}">
        <p14:creationId xmlns:p14="http://schemas.microsoft.com/office/powerpoint/2010/main" val="153116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2 verticale tekst"/>
          <p:cNvSpPr>
            <a:spLocks noGrp="1"/>
          </p:cNvSpPr>
          <p:nvPr>
            <p:ph type="body" orient="vert" idx="1"/>
          </p:nvPr>
        </p:nvSpPr>
        <p:spPr/>
        <p:txBody>
          <a:bodyPr vert="eaVert"/>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3 datum"/>
          <p:cNvSpPr>
            <a:spLocks noGrp="1"/>
          </p:cNvSpPr>
          <p:nvPr>
            <p:ph type="dt" sz="half" idx="10"/>
          </p:nvPr>
        </p:nvSpPr>
        <p:spPr/>
        <p:txBody>
          <a:bodyPr/>
          <a:lstStyle/>
          <a:p>
            <a:fld id="{0402902D-A5F5-4D7D-AAA7-32469BA0BC4D}" type="datetimeFigureOut">
              <a:rPr lang="nl-NL"/>
              <a:t>10-12-2013</a:t>
            </a:fld>
            <a:endParaRPr lang="nl-NL" dirty="0"/>
          </a:p>
        </p:txBody>
      </p:sp>
      <p:sp>
        <p:nvSpPr>
          <p:cNvPr id="5" name="Tijdelijke aanduiding 4 voettekst"/>
          <p:cNvSpPr>
            <a:spLocks noGrp="1"/>
          </p:cNvSpPr>
          <p:nvPr>
            <p:ph type="ftr" sz="quarter" idx="11"/>
          </p:nvPr>
        </p:nvSpPr>
        <p:spPr/>
        <p:txBody>
          <a:bodyPr/>
          <a:lstStyle/>
          <a:p>
            <a:endParaRPr lang="nl-NL" dirty="0"/>
          </a:p>
        </p:txBody>
      </p:sp>
      <p:sp>
        <p:nvSpPr>
          <p:cNvPr id="6" name="Tijdelijke aanduiding 5 dianummer"/>
          <p:cNvSpPr>
            <a:spLocks noGrp="1"/>
          </p:cNvSpPr>
          <p:nvPr>
            <p:ph type="sldNum" sz="quarter" idx="12"/>
          </p:nvPr>
        </p:nvSpPr>
        <p:spPr/>
        <p:txBody>
          <a:bodyPr/>
          <a:lstStyle/>
          <a:p>
            <a:fld id="{5F4C9F40-B079-4B71-A627-7266DFEA7F03}" type="slidenum">
              <a:rPr lang="nl-NL" smtClean="0"/>
              <a:t>‹nr.›</a:t>
            </a:fld>
            <a:endParaRPr lang="nl-NL" dirty="0"/>
          </a:p>
        </p:txBody>
      </p:sp>
    </p:spTree>
    <p:extLst>
      <p:ext uri="{BB962C8B-B14F-4D97-AF65-F5344CB8AC3E}">
        <p14:creationId xmlns:p14="http://schemas.microsoft.com/office/powerpoint/2010/main" val="32215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hthoek 6"/>
          <p:cNvSpPr/>
          <p:nvPr/>
        </p:nvSpPr>
        <p:spPr bwMode="ltGray">
          <a:xfrm>
            <a:off x="9310254" y="0"/>
            <a:ext cx="288174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8" name="Rechte verbindingslijn 7"/>
          <p:cNvCxnSpPr/>
          <p:nvPr/>
        </p:nvCxnSpPr>
        <p:spPr>
          <a:xfrm flipH="1">
            <a:off x="9310254"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Verticale titel 1"/>
          <p:cNvSpPr>
            <a:spLocks noGrp="1"/>
          </p:cNvSpPr>
          <p:nvPr>
            <p:ph type="title" orient="vert"/>
          </p:nvPr>
        </p:nvSpPr>
        <p:spPr>
          <a:xfrm>
            <a:off x="9486900" y="685800"/>
            <a:ext cx="2324100" cy="5486399"/>
          </a:xfrm>
        </p:spPr>
        <p:txBody>
          <a:bodyPr vert="eaVert"/>
          <a:lstStyle/>
          <a:p>
            <a:r>
              <a:rPr lang="nl-NL" dirty="0"/>
              <a:t>Klik om de stijl te bewerken</a:t>
            </a:r>
          </a:p>
        </p:txBody>
      </p:sp>
      <p:sp>
        <p:nvSpPr>
          <p:cNvPr id="3" name="Tijdelijke aanduiding 2 verticale tekst"/>
          <p:cNvSpPr>
            <a:spLocks noGrp="1"/>
          </p:cNvSpPr>
          <p:nvPr>
            <p:ph type="body" orient="vert" idx="1"/>
          </p:nvPr>
        </p:nvSpPr>
        <p:spPr>
          <a:xfrm>
            <a:off x="838199" y="685800"/>
            <a:ext cx="8105775" cy="5486399"/>
          </a:xfrm>
        </p:spPr>
        <p:txBody>
          <a:bodyPr vert="eaVert"/>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3 datum"/>
          <p:cNvSpPr>
            <a:spLocks noGrp="1"/>
          </p:cNvSpPr>
          <p:nvPr>
            <p:ph type="dt" sz="half" idx="10"/>
          </p:nvPr>
        </p:nvSpPr>
        <p:spPr/>
        <p:txBody>
          <a:bodyPr/>
          <a:lstStyle/>
          <a:p>
            <a:fld id="{0402902D-A5F5-4D7D-AAA7-32469BA0BC4D}" type="datetimeFigureOut">
              <a:rPr lang="nl-NL"/>
              <a:t>10-12-2013</a:t>
            </a:fld>
            <a:endParaRPr lang="nl-NL" dirty="0"/>
          </a:p>
        </p:txBody>
      </p:sp>
      <p:sp>
        <p:nvSpPr>
          <p:cNvPr id="5" name="Tijdelijke aanduiding 4 voettekst"/>
          <p:cNvSpPr>
            <a:spLocks noGrp="1"/>
          </p:cNvSpPr>
          <p:nvPr>
            <p:ph type="ftr" sz="quarter" idx="11"/>
          </p:nvPr>
        </p:nvSpPr>
        <p:spPr/>
        <p:txBody>
          <a:bodyPr/>
          <a:lstStyle/>
          <a:p>
            <a:endParaRPr lang="nl-NL" dirty="0"/>
          </a:p>
        </p:txBody>
      </p:sp>
      <p:sp>
        <p:nvSpPr>
          <p:cNvPr id="6" name="Tijdelijke aanduiding 5 dianummer"/>
          <p:cNvSpPr>
            <a:spLocks noGrp="1"/>
          </p:cNvSpPr>
          <p:nvPr>
            <p:ph type="sldNum" sz="quarter" idx="12"/>
          </p:nvPr>
        </p:nvSpPr>
        <p:spPr/>
        <p:txBody>
          <a:bodyPr/>
          <a:lstStyle/>
          <a:p>
            <a:fld id="{5F4C9F40-B079-4B71-A627-7266DFEA7F03}" type="slidenum">
              <a:rPr lang="nl-NL" smtClean="0"/>
              <a:t>‹nr.›</a:t>
            </a:fld>
            <a:endParaRPr lang="nl-NL" dirty="0"/>
          </a:p>
        </p:txBody>
      </p:sp>
    </p:spTree>
    <p:extLst>
      <p:ext uri="{BB962C8B-B14F-4D97-AF65-F5344CB8AC3E}">
        <p14:creationId xmlns:p14="http://schemas.microsoft.com/office/powerpoint/2010/main" val="86264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plaatsaanduiding 2 inhoud"/>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3 datum"/>
          <p:cNvSpPr>
            <a:spLocks noGrp="1"/>
          </p:cNvSpPr>
          <p:nvPr>
            <p:ph type="dt" sz="half" idx="10"/>
          </p:nvPr>
        </p:nvSpPr>
        <p:spPr/>
        <p:txBody>
          <a:bodyPr/>
          <a:lstStyle/>
          <a:p>
            <a:fld id="{0402902D-A5F5-4D7D-AAA7-32469BA0BC4D}" type="datetimeFigureOut">
              <a:rPr lang="nl-NL"/>
              <a:t>10-12-2013</a:t>
            </a:fld>
            <a:endParaRPr lang="nl-NL" dirty="0"/>
          </a:p>
        </p:txBody>
      </p:sp>
      <p:sp>
        <p:nvSpPr>
          <p:cNvPr id="5" name="Tijdelijke aanduiding 4 voettekst"/>
          <p:cNvSpPr>
            <a:spLocks noGrp="1"/>
          </p:cNvSpPr>
          <p:nvPr>
            <p:ph type="ftr" sz="quarter" idx="11"/>
          </p:nvPr>
        </p:nvSpPr>
        <p:spPr/>
        <p:txBody>
          <a:bodyPr/>
          <a:lstStyle/>
          <a:p>
            <a:endParaRPr lang="nl-NL" dirty="0"/>
          </a:p>
        </p:txBody>
      </p:sp>
      <p:sp>
        <p:nvSpPr>
          <p:cNvPr id="6" name="Tijdelijke aanduiding 5 dianummer"/>
          <p:cNvSpPr>
            <a:spLocks noGrp="1"/>
          </p:cNvSpPr>
          <p:nvPr>
            <p:ph type="sldNum" sz="quarter" idx="12"/>
          </p:nvPr>
        </p:nvSpPr>
        <p:spPr/>
        <p:txBody>
          <a:bodyPr/>
          <a:lstStyle/>
          <a:p>
            <a:fld id="{5F4C9F40-B079-4B71-A627-7266DFEA7F03}" type="slidenum">
              <a:rPr lang="nl-NL" smtClean="0"/>
              <a:t>‹nr.›</a:t>
            </a:fld>
            <a:endParaRPr lang="nl-NL" dirty="0"/>
          </a:p>
        </p:txBody>
      </p:sp>
    </p:spTree>
    <p:extLst>
      <p:ext uri="{BB962C8B-B14F-4D97-AF65-F5344CB8AC3E}">
        <p14:creationId xmlns:p14="http://schemas.microsoft.com/office/powerpoint/2010/main" val="225308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hthoek 6"/>
          <p:cNvSpPr/>
          <p:nvPr/>
        </p:nvSpPr>
        <p:spPr bwMode="ltGray">
          <a:xfrm>
            <a:off x="0" y="0"/>
            <a:ext cx="12192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8" name="Rechte verbindingslijn 7"/>
          <p:cNvCxnSpPr/>
          <p:nvPr/>
        </p:nvCxnSpPr>
        <p:spPr>
          <a:xfrm>
            <a:off x="0" y="57531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609600" y="3153095"/>
            <a:ext cx="10972800" cy="2286000"/>
          </a:xfrm>
        </p:spPr>
        <p:txBody>
          <a:bodyPr anchor="b">
            <a:normAutofit/>
          </a:bodyPr>
          <a:lstStyle>
            <a:lvl1pPr latinLnBrk="0">
              <a:defRPr lang="nl-NL" sz="5800" b="0"/>
            </a:lvl1pPr>
          </a:lstStyle>
          <a:p>
            <a:r>
              <a:rPr lang="nl-NL" dirty="0"/>
              <a:t>Klik om de stijl te bewerken</a:t>
            </a:r>
          </a:p>
        </p:txBody>
      </p:sp>
      <p:sp>
        <p:nvSpPr>
          <p:cNvPr id="3" name="Tijdelijke plaatsaanduiding 2 tekst"/>
          <p:cNvSpPr>
            <a:spLocks noGrp="1"/>
          </p:cNvSpPr>
          <p:nvPr>
            <p:ph type="body" idx="1"/>
          </p:nvPr>
        </p:nvSpPr>
        <p:spPr>
          <a:xfrm>
            <a:off x="603250" y="5864054"/>
            <a:ext cx="10972800" cy="450042"/>
          </a:xfrm>
        </p:spPr>
        <p:txBody>
          <a:bodyPr anchor="ctr"/>
          <a:lstStyle>
            <a:lvl1pPr marL="0" indent="0" latinLnBrk="0">
              <a:spcBef>
                <a:spcPts val="0"/>
              </a:spcBef>
              <a:buNone/>
              <a:defRPr lang="nl-NL" sz="2000">
                <a:solidFill>
                  <a:schemeClr val="tx1">
                    <a:lumMod val="50000"/>
                  </a:schemeClr>
                </a:solidFill>
              </a:defRPr>
            </a:lvl1pPr>
            <a:lvl2pPr marL="457200" indent="0" latinLnBrk="0">
              <a:buNone/>
              <a:defRPr lang="nl-NL" sz="1800">
                <a:solidFill>
                  <a:schemeClr val="tx1">
                    <a:tint val="75000"/>
                  </a:schemeClr>
                </a:solidFill>
              </a:defRPr>
            </a:lvl2pPr>
            <a:lvl3pPr marL="914400" indent="0" latinLnBrk="0">
              <a:buNone/>
              <a:defRPr lang="nl-NL" sz="1600">
                <a:solidFill>
                  <a:schemeClr val="tx1">
                    <a:tint val="75000"/>
                  </a:schemeClr>
                </a:solidFill>
              </a:defRPr>
            </a:lvl3pPr>
            <a:lvl4pPr marL="1371600" indent="0" latinLnBrk="0">
              <a:buNone/>
              <a:defRPr lang="nl-NL" sz="1400">
                <a:solidFill>
                  <a:schemeClr val="tx1">
                    <a:tint val="75000"/>
                  </a:schemeClr>
                </a:solidFill>
              </a:defRPr>
            </a:lvl4pPr>
            <a:lvl5pPr marL="1828800" indent="0" latinLnBrk="0">
              <a:buNone/>
              <a:defRPr lang="nl-NL" sz="1400">
                <a:solidFill>
                  <a:schemeClr val="tx1">
                    <a:tint val="75000"/>
                  </a:schemeClr>
                </a:solidFill>
              </a:defRPr>
            </a:lvl5pPr>
            <a:lvl6pPr marL="2286000" indent="0" latinLnBrk="0">
              <a:buNone/>
              <a:defRPr lang="nl-NL" sz="1400">
                <a:solidFill>
                  <a:schemeClr val="tx1">
                    <a:tint val="75000"/>
                  </a:schemeClr>
                </a:solidFill>
              </a:defRPr>
            </a:lvl6pPr>
            <a:lvl7pPr marL="2743200" indent="0" latinLnBrk="0">
              <a:buNone/>
              <a:defRPr lang="nl-NL" sz="1400">
                <a:solidFill>
                  <a:schemeClr val="tx1">
                    <a:tint val="75000"/>
                  </a:schemeClr>
                </a:solidFill>
              </a:defRPr>
            </a:lvl7pPr>
            <a:lvl8pPr marL="3200400" indent="0" latinLnBrk="0">
              <a:buNone/>
              <a:defRPr lang="nl-NL" sz="1400">
                <a:solidFill>
                  <a:schemeClr val="tx1">
                    <a:tint val="75000"/>
                  </a:schemeClr>
                </a:solidFill>
              </a:defRPr>
            </a:lvl8pPr>
            <a:lvl9pPr marL="3657600" indent="0" latinLnBrk="0">
              <a:buNone/>
              <a:defRPr lang="nl-NL" sz="1400">
                <a:solidFill>
                  <a:schemeClr val="tx1">
                    <a:tint val="75000"/>
                  </a:schemeClr>
                </a:solidFill>
              </a:defRPr>
            </a:lvl9pPr>
          </a:lstStyle>
          <a:p>
            <a:pPr lvl="0"/>
            <a:r>
              <a:rPr lang="nl-NL" dirty="0"/>
              <a:t>Klik om de modelstijlen te bewerken</a:t>
            </a:r>
          </a:p>
        </p:txBody>
      </p:sp>
    </p:spTree>
    <p:extLst>
      <p:ext uri="{BB962C8B-B14F-4D97-AF65-F5344CB8AC3E}">
        <p14:creationId xmlns:p14="http://schemas.microsoft.com/office/powerpoint/2010/main" val="293724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plaatsaanduiding 2 inhoud"/>
          <p:cNvSpPr>
            <a:spLocks noGrp="1"/>
          </p:cNvSpPr>
          <p:nvPr>
            <p:ph sz="half" idx="1"/>
          </p:nvPr>
        </p:nvSpPr>
        <p:spPr>
          <a:xfrm>
            <a:off x="1066800" y="1714501"/>
            <a:ext cx="4752109" cy="4457700"/>
          </a:xfrm>
        </p:spPr>
        <p:txBody>
          <a:bodyPr>
            <a:normAutofit/>
          </a:bodyPr>
          <a:lstStyle>
            <a:lvl1pPr latinLnBrk="0">
              <a:spcBef>
                <a:spcPts val="2000"/>
              </a:spcBef>
              <a:defRPr lang="nl-NL" sz="2000"/>
            </a:lvl1pPr>
            <a:lvl2pPr latinLnBrk="0">
              <a:defRPr lang="nl-NL" sz="1800"/>
            </a:lvl2pPr>
            <a:lvl3pPr latinLnBrk="0">
              <a:defRPr lang="nl-NL" sz="1600"/>
            </a:lvl3pPr>
            <a:lvl4pPr latinLnBrk="0">
              <a:defRPr lang="nl-NL" sz="1400"/>
            </a:lvl4pPr>
            <a:lvl5pPr latinLnBrk="0">
              <a:defRPr lang="nl-NL" sz="1400"/>
            </a:lvl5pPr>
            <a:lvl6pPr latinLnBrk="0">
              <a:defRPr lang="nl-NL" sz="1400"/>
            </a:lvl6pPr>
            <a:lvl7pPr latinLnBrk="0">
              <a:defRPr lang="nl-NL" sz="1400"/>
            </a:lvl7pPr>
            <a:lvl8pPr latinLnBrk="0">
              <a:defRPr lang="nl-NL" sz="1400"/>
            </a:lvl8pPr>
            <a:lvl9pPr latinLnBrk="0">
              <a:defRPr lang="nl-NL" sz="14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plaatsaanduiding 3 inhoud"/>
          <p:cNvSpPr>
            <a:spLocks noGrp="1"/>
          </p:cNvSpPr>
          <p:nvPr>
            <p:ph sz="half" idx="2"/>
          </p:nvPr>
        </p:nvSpPr>
        <p:spPr>
          <a:xfrm>
            <a:off x="6373091" y="1714501"/>
            <a:ext cx="4752109" cy="4457700"/>
          </a:xfrm>
        </p:spPr>
        <p:txBody>
          <a:bodyPr>
            <a:normAutofit/>
          </a:bodyPr>
          <a:lstStyle>
            <a:lvl1pPr latinLnBrk="0">
              <a:spcBef>
                <a:spcPts val="2000"/>
              </a:spcBef>
              <a:defRPr lang="nl-NL" sz="2000"/>
            </a:lvl1pPr>
            <a:lvl2pPr latinLnBrk="0">
              <a:defRPr lang="nl-NL" sz="1800"/>
            </a:lvl2pPr>
            <a:lvl3pPr latinLnBrk="0">
              <a:defRPr lang="nl-NL" sz="1600"/>
            </a:lvl3pPr>
            <a:lvl4pPr latinLnBrk="0">
              <a:defRPr lang="nl-NL" sz="1400"/>
            </a:lvl4pPr>
            <a:lvl5pPr latinLnBrk="0">
              <a:defRPr lang="nl-NL" sz="1400"/>
            </a:lvl5pPr>
            <a:lvl6pPr latinLnBrk="0">
              <a:defRPr lang="nl-NL" sz="1400"/>
            </a:lvl6pPr>
            <a:lvl7pPr latinLnBrk="0">
              <a:defRPr lang="nl-NL" sz="1400"/>
            </a:lvl7pPr>
            <a:lvl8pPr latinLnBrk="0">
              <a:defRPr lang="nl-NL" sz="1400"/>
            </a:lvl8pPr>
            <a:lvl9pPr latinLnBrk="0">
              <a:defRPr lang="nl-NL" sz="14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4 datum"/>
          <p:cNvSpPr>
            <a:spLocks noGrp="1"/>
          </p:cNvSpPr>
          <p:nvPr>
            <p:ph type="dt" sz="half" idx="10"/>
          </p:nvPr>
        </p:nvSpPr>
        <p:spPr/>
        <p:txBody>
          <a:bodyPr/>
          <a:lstStyle/>
          <a:p>
            <a:fld id="{0402902D-A5F5-4D7D-AAA7-32469BA0BC4D}" type="datetimeFigureOut">
              <a:rPr lang="nl-NL"/>
              <a:t>10-12-2013</a:t>
            </a:fld>
            <a:endParaRPr lang="nl-NL" dirty="0"/>
          </a:p>
        </p:txBody>
      </p:sp>
      <p:sp>
        <p:nvSpPr>
          <p:cNvPr id="6" name="Tijdelijke aanduiding 5 voettekst"/>
          <p:cNvSpPr>
            <a:spLocks noGrp="1"/>
          </p:cNvSpPr>
          <p:nvPr>
            <p:ph type="ftr" sz="quarter" idx="11"/>
          </p:nvPr>
        </p:nvSpPr>
        <p:spPr/>
        <p:txBody>
          <a:bodyPr/>
          <a:lstStyle/>
          <a:p>
            <a:endParaRPr lang="nl-NL" dirty="0"/>
          </a:p>
        </p:txBody>
      </p:sp>
      <p:sp>
        <p:nvSpPr>
          <p:cNvPr id="7" name="Tijdelijke aanduiding 6 dianummer"/>
          <p:cNvSpPr>
            <a:spLocks noGrp="1"/>
          </p:cNvSpPr>
          <p:nvPr>
            <p:ph type="sldNum" sz="quarter" idx="12"/>
          </p:nvPr>
        </p:nvSpPr>
        <p:spPr/>
        <p:txBody>
          <a:bodyPr/>
          <a:lstStyle/>
          <a:p>
            <a:fld id="{5F4C9F40-B079-4B71-A627-7266DFEA7F03}" type="slidenum">
              <a:rPr lang="nl-NL" smtClean="0"/>
              <a:t>‹nr.›</a:t>
            </a:fld>
            <a:endParaRPr lang="nl-NL" dirty="0"/>
          </a:p>
        </p:txBody>
      </p:sp>
    </p:spTree>
    <p:extLst>
      <p:ext uri="{BB962C8B-B14F-4D97-AF65-F5344CB8AC3E}">
        <p14:creationId xmlns:p14="http://schemas.microsoft.com/office/powerpoint/2010/main" val="407238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plaatsaanduiding 2 tekst"/>
          <p:cNvSpPr>
            <a:spLocks noGrp="1"/>
          </p:cNvSpPr>
          <p:nvPr>
            <p:ph type="body" idx="1"/>
          </p:nvPr>
        </p:nvSpPr>
        <p:spPr>
          <a:xfrm>
            <a:off x="1066800" y="1529541"/>
            <a:ext cx="4754880" cy="811583"/>
          </a:xfrm>
        </p:spPr>
        <p:txBody>
          <a:bodyPr anchor="b"/>
          <a:lstStyle>
            <a:lvl1pPr marL="0" indent="0" latinLnBrk="0">
              <a:lnSpc>
                <a:spcPct val="90000"/>
              </a:lnSpc>
              <a:spcBef>
                <a:spcPts val="0"/>
              </a:spcBef>
              <a:buNone/>
              <a:defRPr lang="nl-NL" sz="2400" b="0"/>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dirty="0"/>
              <a:t>Klik om de modelstijlen te bewerken</a:t>
            </a:r>
          </a:p>
        </p:txBody>
      </p:sp>
      <p:sp>
        <p:nvSpPr>
          <p:cNvPr id="4" name="Tijdelijke plaatsaanduiding 3 inhoud"/>
          <p:cNvSpPr>
            <a:spLocks noGrp="1"/>
          </p:cNvSpPr>
          <p:nvPr>
            <p:ph sz="half" idx="2"/>
          </p:nvPr>
        </p:nvSpPr>
        <p:spPr>
          <a:xfrm>
            <a:off x="1066800" y="2484692"/>
            <a:ext cx="4754880" cy="3687508"/>
          </a:xfrm>
        </p:spPr>
        <p:txBody>
          <a:bodyPr/>
          <a:lstStyle>
            <a:lvl1pPr latinLnBrk="0">
              <a:spcBef>
                <a:spcPts val="2000"/>
              </a:spcBef>
              <a:defRPr lang="nl-NL" sz="20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plaatsaanduiding 4 tekst"/>
          <p:cNvSpPr>
            <a:spLocks noGrp="1"/>
          </p:cNvSpPr>
          <p:nvPr>
            <p:ph type="body" sz="quarter" idx="3"/>
          </p:nvPr>
        </p:nvSpPr>
        <p:spPr>
          <a:xfrm>
            <a:off x="6370320" y="1529541"/>
            <a:ext cx="4754880" cy="811583"/>
          </a:xfrm>
        </p:spPr>
        <p:txBody>
          <a:bodyPr anchor="b"/>
          <a:lstStyle>
            <a:lvl1pPr marL="0" indent="0" latinLnBrk="0">
              <a:lnSpc>
                <a:spcPct val="90000"/>
              </a:lnSpc>
              <a:spcBef>
                <a:spcPts val="0"/>
              </a:spcBef>
              <a:buNone/>
              <a:defRPr lang="nl-NL" sz="2400" b="0"/>
            </a:lvl1pPr>
            <a:lvl2pPr marL="457200" indent="0" latinLnBrk="0">
              <a:buNone/>
              <a:defRPr lang="nl-NL" sz="2000" b="1"/>
            </a:lvl2pPr>
            <a:lvl3pPr marL="914400" indent="0" latinLnBrk="0">
              <a:buNone/>
              <a:defRPr lang="nl-NL" sz="1800" b="1"/>
            </a:lvl3pPr>
            <a:lvl4pPr marL="1371600" indent="0" latinLnBrk="0">
              <a:buNone/>
              <a:defRPr lang="nl-NL" sz="1600" b="1"/>
            </a:lvl4pPr>
            <a:lvl5pPr marL="1828800" indent="0" latinLnBrk="0">
              <a:buNone/>
              <a:defRPr lang="nl-NL" sz="1600" b="1"/>
            </a:lvl5pPr>
            <a:lvl6pPr marL="2286000" indent="0" latinLnBrk="0">
              <a:buNone/>
              <a:defRPr lang="nl-NL" sz="1600" b="1"/>
            </a:lvl6pPr>
            <a:lvl7pPr marL="2743200" indent="0" latinLnBrk="0">
              <a:buNone/>
              <a:defRPr lang="nl-NL" sz="1600" b="1"/>
            </a:lvl7pPr>
            <a:lvl8pPr marL="3200400" indent="0" latinLnBrk="0">
              <a:buNone/>
              <a:defRPr lang="nl-NL" sz="1600" b="1"/>
            </a:lvl8pPr>
            <a:lvl9pPr marL="3657600" indent="0" latinLnBrk="0">
              <a:buNone/>
              <a:defRPr lang="nl-NL" sz="1600" b="1"/>
            </a:lvl9pPr>
          </a:lstStyle>
          <a:p>
            <a:pPr lvl="0"/>
            <a:r>
              <a:rPr lang="nl-NL" dirty="0"/>
              <a:t>Klik om de modelstijlen te bewerken</a:t>
            </a:r>
          </a:p>
        </p:txBody>
      </p:sp>
      <p:sp>
        <p:nvSpPr>
          <p:cNvPr id="6" name="Tijdelijke plaatsaanduiding 5 inhoud"/>
          <p:cNvSpPr>
            <a:spLocks noGrp="1"/>
          </p:cNvSpPr>
          <p:nvPr>
            <p:ph sz="quarter" idx="4"/>
          </p:nvPr>
        </p:nvSpPr>
        <p:spPr>
          <a:xfrm>
            <a:off x="6370320" y="2484692"/>
            <a:ext cx="4754880" cy="3687508"/>
          </a:xfrm>
        </p:spPr>
        <p:txBody>
          <a:bodyPr/>
          <a:lstStyle>
            <a:lvl1pPr latinLnBrk="0">
              <a:spcBef>
                <a:spcPts val="2000"/>
              </a:spcBef>
              <a:defRPr lang="nl-NL" sz="20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6 datum"/>
          <p:cNvSpPr>
            <a:spLocks noGrp="1"/>
          </p:cNvSpPr>
          <p:nvPr>
            <p:ph type="dt" sz="half" idx="10"/>
          </p:nvPr>
        </p:nvSpPr>
        <p:spPr/>
        <p:txBody>
          <a:bodyPr/>
          <a:lstStyle/>
          <a:p>
            <a:fld id="{0402902D-A5F5-4D7D-AAA7-32469BA0BC4D}" type="datetimeFigureOut">
              <a:rPr lang="nl-NL"/>
              <a:t>10-12-2013</a:t>
            </a:fld>
            <a:endParaRPr lang="nl-NL" dirty="0"/>
          </a:p>
        </p:txBody>
      </p:sp>
      <p:sp>
        <p:nvSpPr>
          <p:cNvPr id="8" name="Tijdelijke aanduiding 7 voettekst"/>
          <p:cNvSpPr>
            <a:spLocks noGrp="1"/>
          </p:cNvSpPr>
          <p:nvPr>
            <p:ph type="ftr" sz="quarter" idx="11"/>
          </p:nvPr>
        </p:nvSpPr>
        <p:spPr/>
        <p:txBody>
          <a:bodyPr/>
          <a:lstStyle/>
          <a:p>
            <a:endParaRPr lang="nl-NL" dirty="0"/>
          </a:p>
        </p:txBody>
      </p:sp>
      <p:sp>
        <p:nvSpPr>
          <p:cNvPr id="9" name="Tijdelijke aanduiding 8 dianummer"/>
          <p:cNvSpPr>
            <a:spLocks noGrp="1"/>
          </p:cNvSpPr>
          <p:nvPr>
            <p:ph type="sldNum" sz="quarter" idx="12"/>
          </p:nvPr>
        </p:nvSpPr>
        <p:spPr/>
        <p:txBody>
          <a:bodyPr/>
          <a:lstStyle/>
          <a:p>
            <a:fld id="{5F4C9F40-B079-4B71-A627-7266DFEA7F03}" type="slidenum">
              <a:rPr lang="nl-NL" smtClean="0"/>
              <a:t>‹nr.›</a:t>
            </a:fld>
            <a:endParaRPr lang="nl-NL" dirty="0"/>
          </a:p>
        </p:txBody>
      </p:sp>
    </p:spTree>
    <p:extLst>
      <p:ext uri="{BB962C8B-B14F-4D97-AF65-F5344CB8AC3E}">
        <p14:creationId xmlns:p14="http://schemas.microsoft.com/office/powerpoint/2010/main" val="96062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2 datum"/>
          <p:cNvSpPr>
            <a:spLocks noGrp="1"/>
          </p:cNvSpPr>
          <p:nvPr>
            <p:ph type="dt" sz="half" idx="10"/>
          </p:nvPr>
        </p:nvSpPr>
        <p:spPr/>
        <p:txBody>
          <a:bodyPr/>
          <a:lstStyle/>
          <a:p>
            <a:fld id="{0402902D-A5F5-4D7D-AAA7-32469BA0BC4D}" type="datetimeFigureOut">
              <a:rPr lang="nl-NL"/>
              <a:t>10-12-2013</a:t>
            </a:fld>
            <a:endParaRPr lang="nl-NL" dirty="0"/>
          </a:p>
        </p:txBody>
      </p:sp>
      <p:sp>
        <p:nvSpPr>
          <p:cNvPr id="4" name="Tijdelijke aanduiding 3 voettekst"/>
          <p:cNvSpPr>
            <a:spLocks noGrp="1"/>
          </p:cNvSpPr>
          <p:nvPr>
            <p:ph type="ftr" sz="quarter" idx="11"/>
          </p:nvPr>
        </p:nvSpPr>
        <p:spPr/>
        <p:txBody>
          <a:bodyPr/>
          <a:lstStyle/>
          <a:p>
            <a:endParaRPr lang="nl-NL" dirty="0"/>
          </a:p>
        </p:txBody>
      </p:sp>
      <p:sp>
        <p:nvSpPr>
          <p:cNvPr id="5" name="Tijdelijke aanduiding 4 dianummer"/>
          <p:cNvSpPr>
            <a:spLocks noGrp="1"/>
          </p:cNvSpPr>
          <p:nvPr>
            <p:ph type="sldNum" sz="quarter" idx="12"/>
          </p:nvPr>
        </p:nvSpPr>
        <p:spPr/>
        <p:txBody>
          <a:bodyPr/>
          <a:lstStyle/>
          <a:p>
            <a:fld id="{5F4C9F40-B079-4B71-A627-7266DFEA7F03}" type="slidenum">
              <a:rPr lang="nl-NL" smtClean="0"/>
              <a:t>‹nr.›</a:t>
            </a:fld>
            <a:endParaRPr lang="nl-NL" dirty="0"/>
          </a:p>
        </p:txBody>
      </p:sp>
    </p:spTree>
    <p:extLst>
      <p:ext uri="{BB962C8B-B14F-4D97-AF65-F5344CB8AC3E}">
        <p14:creationId xmlns:p14="http://schemas.microsoft.com/office/powerpoint/2010/main" val="251594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1 datum"/>
          <p:cNvSpPr>
            <a:spLocks noGrp="1"/>
          </p:cNvSpPr>
          <p:nvPr>
            <p:ph type="dt" sz="half" idx="10"/>
          </p:nvPr>
        </p:nvSpPr>
        <p:spPr/>
        <p:txBody>
          <a:bodyPr/>
          <a:lstStyle/>
          <a:p>
            <a:fld id="{0402902D-A5F5-4D7D-AAA7-32469BA0BC4D}" type="datetimeFigureOut">
              <a:rPr lang="nl-NL"/>
              <a:t>10-12-2013</a:t>
            </a:fld>
            <a:endParaRPr lang="nl-NL" dirty="0"/>
          </a:p>
        </p:txBody>
      </p:sp>
      <p:sp>
        <p:nvSpPr>
          <p:cNvPr id="3" name="Tijdelijke aanduiding 2 voettekst"/>
          <p:cNvSpPr>
            <a:spLocks noGrp="1"/>
          </p:cNvSpPr>
          <p:nvPr>
            <p:ph type="ftr" sz="quarter" idx="11"/>
          </p:nvPr>
        </p:nvSpPr>
        <p:spPr/>
        <p:txBody>
          <a:bodyPr/>
          <a:lstStyle/>
          <a:p>
            <a:endParaRPr lang="nl-NL" dirty="0"/>
          </a:p>
        </p:txBody>
      </p:sp>
      <p:sp>
        <p:nvSpPr>
          <p:cNvPr id="4" name="Tijdelijke aanduiding 3 dianummer"/>
          <p:cNvSpPr>
            <a:spLocks noGrp="1"/>
          </p:cNvSpPr>
          <p:nvPr>
            <p:ph type="sldNum" sz="quarter" idx="12"/>
          </p:nvPr>
        </p:nvSpPr>
        <p:spPr/>
        <p:txBody>
          <a:bodyPr/>
          <a:lstStyle/>
          <a:p>
            <a:fld id="{5F4C9F40-B079-4B71-A627-7266DFEA7F03}" type="slidenum">
              <a:rPr lang="nl-NL" smtClean="0"/>
              <a:t>‹nr.›</a:t>
            </a:fld>
            <a:endParaRPr lang="nl-NL" dirty="0"/>
          </a:p>
        </p:txBody>
      </p:sp>
    </p:spTree>
    <p:extLst>
      <p:ext uri="{BB962C8B-B14F-4D97-AF65-F5344CB8AC3E}">
        <p14:creationId xmlns:p14="http://schemas.microsoft.com/office/powerpoint/2010/main" val="275633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3" name="Rechthoek 12"/>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9" name="Rechte verbindingslijn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380519" y="465512"/>
            <a:ext cx="3506162" cy="1600200"/>
          </a:xfrm>
        </p:spPr>
        <p:txBody>
          <a:bodyPr anchor="t">
            <a:normAutofit/>
          </a:bodyPr>
          <a:lstStyle>
            <a:lvl1pPr latinLnBrk="0">
              <a:defRPr lang="nl-NL" sz="2800" b="0"/>
            </a:lvl1pPr>
          </a:lstStyle>
          <a:p>
            <a:r>
              <a:rPr lang="nl-NL" dirty="0"/>
              <a:t>Klik om de stijl te bewerken</a:t>
            </a:r>
          </a:p>
        </p:txBody>
      </p:sp>
      <p:sp>
        <p:nvSpPr>
          <p:cNvPr id="3" name="Tijdelijke plaatsaanduiding 2 inhoud"/>
          <p:cNvSpPr>
            <a:spLocks noGrp="1"/>
          </p:cNvSpPr>
          <p:nvPr>
            <p:ph idx="1"/>
          </p:nvPr>
        </p:nvSpPr>
        <p:spPr>
          <a:xfrm>
            <a:off x="4699000" y="465513"/>
            <a:ext cx="7048500" cy="5935287"/>
          </a:xfrm>
        </p:spPr>
        <p:txBody>
          <a:bodyPr>
            <a:normAutofit/>
          </a:bodyPr>
          <a:lstStyle>
            <a:lvl1pPr latinLnBrk="0">
              <a:defRPr lang="nl-NL" sz="2200"/>
            </a:lvl1pPr>
            <a:lvl2pPr latinLnBrk="0">
              <a:defRPr lang="nl-NL" sz="2000"/>
            </a:lvl2pPr>
            <a:lvl3pPr latinLnBrk="0">
              <a:defRPr lang="nl-NL" sz="1800"/>
            </a:lvl3pPr>
            <a:lvl4pPr latinLnBrk="0">
              <a:defRPr lang="nl-NL" sz="1600"/>
            </a:lvl4pPr>
            <a:lvl5pPr latinLnBrk="0">
              <a:defRPr lang="nl-NL" sz="1600"/>
            </a:lvl5pPr>
            <a:lvl6pPr latinLnBrk="0">
              <a:defRPr lang="nl-NL" sz="1600"/>
            </a:lvl6pPr>
            <a:lvl7pPr latinLnBrk="0">
              <a:defRPr lang="nl-NL" sz="1600"/>
            </a:lvl7pPr>
            <a:lvl8pPr latinLnBrk="0">
              <a:defRPr lang="nl-NL" sz="1600"/>
            </a:lvl8pPr>
            <a:lvl9pPr latinLnBrk="0">
              <a:defRPr lang="nl-NL"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plaatsaanduiding 3 tekst"/>
          <p:cNvSpPr>
            <a:spLocks noGrp="1"/>
          </p:cNvSpPr>
          <p:nvPr>
            <p:ph type="body" sz="half" idx="2"/>
          </p:nvPr>
        </p:nvSpPr>
        <p:spPr>
          <a:xfrm>
            <a:off x="380519" y="3746500"/>
            <a:ext cx="3506162" cy="2425700"/>
          </a:xfrm>
        </p:spPr>
        <p:txBody>
          <a:bodyPr anchor="b">
            <a:normAutofit/>
          </a:bodyPr>
          <a:lstStyle>
            <a:lvl1pPr marL="0" indent="0" latinLnBrk="0">
              <a:spcBef>
                <a:spcPts val="1200"/>
              </a:spcBef>
              <a:buNone/>
              <a:defRPr lang="nl-NL" sz="1600"/>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lvl="0"/>
            <a:r>
              <a:rPr lang="nl-NL" dirty="0"/>
              <a:t>Klik om de modelstijlen te bewerken</a:t>
            </a:r>
          </a:p>
        </p:txBody>
      </p:sp>
    </p:spTree>
    <p:extLst>
      <p:ext uri="{BB962C8B-B14F-4D97-AF65-F5344CB8AC3E}">
        <p14:creationId xmlns:p14="http://schemas.microsoft.com/office/powerpoint/2010/main" val="30020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688">
          <p15:clr>
            <a:srgbClr val="FBAE40"/>
          </p15:clr>
        </p15:guide>
        <p15:guide id="2" orient="horz" pos="288">
          <p15:clr>
            <a:srgbClr val="FBAE40"/>
          </p15:clr>
        </p15:guide>
        <p15:guide id="3" orient="horz" pos="4032">
          <p15:clr>
            <a:srgbClr val="FBAE40"/>
          </p15:clr>
        </p15:guide>
        <p15:guide id="4" pos="29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hthoek 7"/>
          <p:cNvSpPr/>
          <p:nvPr/>
        </p:nvSpPr>
        <p:spPr bwMode="ltGray">
          <a:xfrm>
            <a:off x="0"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9" name="Rechte verbindingslijn 8"/>
          <p:cNvCxnSpPr/>
          <p:nvPr/>
        </p:nvCxnSpPr>
        <p:spPr>
          <a:xfrm flipH="1">
            <a:off x="4267200"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384048" y="466344"/>
            <a:ext cx="3502152" cy="1600200"/>
          </a:xfrm>
        </p:spPr>
        <p:txBody>
          <a:bodyPr anchor="t">
            <a:normAutofit/>
          </a:bodyPr>
          <a:lstStyle>
            <a:lvl1pPr latinLnBrk="0">
              <a:defRPr lang="nl-NL" sz="2800" b="0"/>
            </a:lvl1pPr>
          </a:lstStyle>
          <a:p>
            <a:r>
              <a:rPr lang="nl-NL" dirty="0"/>
              <a:t>Klik om de stijl te bewerken</a:t>
            </a:r>
          </a:p>
        </p:txBody>
      </p:sp>
      <p:sp>
        <p:nvSpPr>
          <p:cNvPr id="3" name="Tijdelijke plaatsaanduiding 2 afbeelding"/>
          <p:cNvSpPr>
            <a:spLocks noGrp="1"/>
          </p:cNvSpPr>
          <p:nvPr>
            <p:ph type="pic" idx="1"/>
          </p:nvPr>
        </p:nvSpPr>
        <p:spPr>
          <a:xfrm>
            <a:off x="4309872" y="0"/>
            <a:ext cx="7882128" cy="6858000"/>
          </a:xfrm>
        </p:spPr>
        <p:txBody>
          <a:bodyPr tIns="731520">
            <a:normAutofit/>
          </a:bodyPr>
          <a:lstStyle>
            <a:lvl1pPr marL="0" indent="0" algn="ctr" latinLnBrk="0">
              <a:buNone/>
              <a:defRPr lang="nl-NL" sz="2400"/>
            </a:lvl1pPr>
            <a:lvl2pPr marL="457200" indent="0" latinLnBrk="0">
              <a:buNone/>
              <a:defRPr lang="nl-NL" sz="2800"/>
            </a:lvl2pPr>
            <a:lvl3pPr marL="914400" indent="0" latinLnBrk="0">
              <a:buNone/>
              <a:defRPr lang="nl-NL" sz="2400"/>
            </a:lvl3pPr>
            <a:lvl4pPr marL="1371600" indent="0" latinLnBrk="0">
              <a:buNone/>
              <a:defRPr lang="nl-NL" sz="2000"/>
            </a:lvl4pPr>
            <a:lvl5pPr marL="1828800" indent="0" latinLnBrk="0">
              <a:buNone/>
              <a:defRPr lang="nl-NL" sz="2000"/>
            </a:lvl5pPr>
            <a:lvl6pPr marL="2286000" indent="0" latinLnBrk="0">
              <a:buNone/>
              <a:defRPr lang="nl-NL" sz="2000"/>
            </a:lvl6pPr>
            <a:lvl7pPr marL="2743200" indent="0" latinLnBrk="0">
              <a:buNone/>
              <a:defRPr lang="nl-NL" sz="2000"/>
            </a:lvl7pPr>
            <a:lvl8pPr marL="3200400" indent="0" latinLnBrk="0">
              <a:buNone/>
              <a:defRPr lang="nl-NL" sz="2000"/>
            </a:lvl8pPr>
            <a:lvl9pPr marL="3657600" indent="0" latinLnBrk="0">
              <a:buNone/>
              <a:defRPr lang="nl-NL" sz="2000"/>
            </a:lvl9pPr>
          </a:lstStyle>
          <a:p>
            <a:endParaRPr lang="nl-NL" dirty="0"/>
          </a:p>
        </p:txBody>
      </p:sp>
      <p:sp>
        <p:nvSpPr>
          <p:cNvPr id="4" name="Tijdelijke plaatsaanduiding 3 tekst"/>
          <p:cNvSpPr>
            <a:spLocks noGrp="1"/>
          </p:cNvSpPr>
          <p:nvPr>
            <p:ph type="body" sz="half" idx="2"/>
          </p:nvPr>
        </p:nvSpPr>
        <p:spPr>
          <a:xfrm>
            <a:off x="384048" y="3749040"/>
            <a:ext cx="3502152" cy="2423160"/>
          </a:xfrm>
        </p:spPr>
        <p:txBody>
          <a:bodyPr anchor="b">
            <a:normAutofit/>
          </a:bodyPr>
          <a:lstStyle>
            <a:lvl1pPr marL="0" indent="0" latinLnBrk="0">
              <a:spcBef>
                <a:spcPts val="1200"/>
              </a:spcBef>
              <a:buNone/>
              <a:defRPr lang="nl-NL" sz="1600"/>
            </a:lvl1pPr>
            <a:lvl2pPr marL="457200" indent="0" latinLnBrk="0">
              <a:buNone/>
              <a:defRPr lang="nl-NL" sz="1200"/>
            </a:lvl2pPr>
            <a:lvl3pPr marL="914400" indent="0" latinLnBrk="0">
              <a:buNone/>
              <a:defRPr lang="nl-NL" sz="1000"/>
            </a:lvl3pPr>
            <a:lvl4pPr marL="1371600" indent="0" latinLnBrk="0">
              <a:buNone/>
              <a:defRPr lang="nl-NL" sz="900"/>
            </a:lvl4pPr>
            <a:lvl5pPr marL="1828800" indent="0" latinLnBrk="0">
              <a:buNone/>
              <a:defRPr lang="nl-NL" sz="900"/>
            </a:lvl5pPr>
            <a:lvl6pPr marL="2286000" indent="0" latinLnBrk="0">
              <a:buNone/>
              <a:defRPr lang="nl-NL" sz="900"/>
            </a:lvl6pPr>
            <a:lvl7pPr marL="2743200" indent="0" latinLnBrk="0">
              <a:buNone/>
              <a:defRPr lang="nl-NL" sz="900"/>
            </a:lvl7pPr>
            <a:lvl8pPr marL="3200400" indent="0" latinLnBrk="0">
              <a:buNone/>
              <a:defRPr lang="nl-NL" sz="900"/>
            </a:lvl8pPr>
            <a:lvl9pPr marL="3657600" indent="0" latinLnBrk="0">
              <a:buNone/>
              <a:defRPr lang="nl-NL" sz="900"/>
            </a:lvl9pPr>
          </a:lstStyle>
          <a:p>
            <a:pPr lvl="0"/>
            <a:r>
              <a:rPr lang="nl-NL" dirty="0"/>
              <a:t>Klik om de modelstijlen te bewerken</a:t>
            </a:r>
          </a:p>
        </p:txBody>
      </p:sp>
    </p:spTree>
    <p:extLst>
      <p:ext uri="{BB962C8B-B14F-4D97-AF65-F5344CB8AC3E}">
        <p14:creationId xmlns:p14="http://schemas.microsoft.com/office/powerpoint/2010/main" val="93493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hthoek 6"/>
          <p:cNvSpPr/>
          <p:nvPr/>
        </p:nvSpPr>
        <p:spPr bwMode="ltGray">
          <a:xfrm>
            <a:off x="0" y="0"/>
            <a:ext cx="1219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9" name="Rechte verbindingslijn 8"/>
          <p:cNvCxnSpPr/>
          <p:nvPr/>
        </p:nvCxnSpPr>
        <p:spPr>
          <a:xfrm>
            <a:off x="0" y="13716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Tijdelijke plaatsaanduiding 1 titel"/>
          <p:cNvSpPr>
            <a:spLocks noGrp="1"/>
          </p:cNvSpPr>
          <p:nvPr>
            <p:ph type="title"/>
          </p:nvPr>
        </p:nvSpPr>
        <p:spPr bwMode="auto">
          <a:xfrm>
            <a:off x="1066800" y="127000"/>
            <a:ext cx="10058400" cy="109728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plaatsaanduiding 2 tekst"/>
          <p:cNvSpPr>
            <a:spLocks noGrp="1"/>
          </p:cNvSpPr>
          <p:nvPr>
            <p:ph type="body" idx="1"/>
          </p:nvPr>
        </p:nvSpPr>
        <p:spPr>
          <a:xfrm>
            <a:off x="1066800" y="1714500"/>
            <a:ext cx="10058400" cy="44577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3 datum"/>
          <p:cNvSpPr>
            <a:spLocks noGrp="1"/>
          </p:cNvSpPr>
          <p:nvPr>
            <p:ph type="dt" sz="half" idx="2"/>
          </p:nvPr>
        </p:nvSpPr>
        <p:spPr>
          <a:xfrm>
            <a:off x="9486900" y="6394450"/>
            <a:ext cx="2324100" cy="274320"/>
          </a:xfrm>
          <a:prstGeom prst="rect">
            <a:avLst/>
          </a:prstGeom>
        </p:spPr>
        <p:txBody>
          <a:bodyPr vert="horz" lIns="91440" tIns="45720" rIns="91440" bIns="45720" rtlCol="0" anchor="ctr"/>
          <a:lstStyle>
            <a:lvl1pPr algn="r" latinLnBrk="0">
              <a:defRPr lang="nl-NL" sz="1200">
                <a:solidFill>
                  <a:schemeClr val="tx1">
                    <a:lumMod val="50000"/>
                  </a:schemeClr>
                </a:solidFill>
              </a:defRPr>
            </a:lvl1pPr>
          </a:lstStyle>
          <a:p>
            <a:fld id="{CD736141-13B7-4BE8-A6C9-39ED1A5D23D4}" type="datetime1">
              <a:rPr lang="nl-NL" smtClean="0"/>
              <a:pPr/>
              <a:t>10-12-2013</a:t>
            </a:fld>
            <a:endParaRPr lang="nl-NL" dirty="0"/>
          </a:p>
        </p:txBody>
      </p:sp>
      <p:sp>
        <p:nvSpPr>
          <p:cNvPr id="5" name="Tijdelijke aanduiding 4 voettekst"/>
          <p:cNvSpPr>
            <a:spLocks noGrp="1"/>
          </p:cNvSpPr>
          <p:nvPr>
            <p:ph type="ftr" sz="quarter" idx="3"/>
          </p:nvPr>
        </p:nvSpPr>
        <p:spPr>
          <a:xfrm>
            <a:off x="809625" y="6394450"/>
            <a:ext cx="8134350" cy="274320"/>
          </a:xfrm>
          <a:prstGeom prst="rect">
            <a:avLst/>
          </a:prstGeom>
        </p:spPr>
        <p:txBody>
          <a:bodyPr vert="horz" lIns="91440" tIns="45720" rIns="91440" bIns="45720" rtlCol="0" anchor="ctr"/>
          <a:lstStyle>
            <a:lvl1pPr algn="l" latinLnBrk="0">
              <a:defRPr lang="nl-NL" sz="1200">
                <a:solidFill>
                  <a:schemeClr val="tx1">
                    <a:lumMod val="50000"/>
                  </a:schemeClr>
                </a:solidFill>
              </a:defRPr>
            </a:lvl1pPr>
          </a:lstStyle>
          <a:p>
            <a:endParaRPr lang="nl-NL" dirty="0"/>
          </a:p>
        </p:txBody>
      </p:sp>
      <p:sp>
        <p:nvSpPr>
          <p:cNvPr id="6" name="Tijdelijke aanduiding 5 dianummer"/>
          <p:cNvSpPr>
            <a:spLocks noGrp="1"/>
          </p:cNvSpPr>
          <p:nvPr>
            <p:ph type="sldNum" sz="quarter" idx="4"/>
          </p:nvPr>
        </p:nvSpPr>
        <p:spPr>
          <a:xfrm>
            <a:off x="85724" y="6394450"/>
            <a:ext cx="523875" cy="274320"/>
          </a:xfrm>
          <a:prstGeom prst="rect">
            <a:avLst/>
          </a:prstGeom>
        </p:spPr>
        <p:txBody>
          <a:bodyPr vert="horz" lIns="91440" tIns="45720" rIns="91440" bIns="45720" rtlCol="0" anchor="ctr"/>
          <a:lstStyle>
            <a:lvl1pPr algn="r" latinLnBrk="0">
              <a:defRPr lang="nl-NL" sz="1200">
                <a:solidFill>
                  <a:schemeClr val="tx1">
                    <a:lumMod val="50000"/>
                  </a:schemeClr>
                </a:solidFill>
              </a:defRPr>
            </a:lvl1pPr>
          </a:lstStyle>
          <a:p>
            <a:fld id="{5F4C9F40-B079-4B71-A627-7266DFEA7F03}" type="slidenum">
              <a:rPr lang="nl-NL" smtClean="0"/>
              <a:pPr/>
              <a:t>‹nr.›</a:t>
            </a:fld>
            <a:endParaRPr lang="nl-NL" dirty="0"/>
          </a:p>
        </p:txBody>
      </p:sp>
    </p:spTree>
    <p:extLst>
      <p:ext uri="{BB962C8B-B14F-4D97-AF65-F5344CB8AC3E}">
        <p14:creationId xmlns:p14="http://schemas.microsoft.com/office/powerpoint/2010/main" val="12759584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lang="nl-NL" sz="3400" kern="1200">
          <a:solidFill>
            <a:schemeClr val="tx1"/>
          </a:solidFill>
          <a:latin typeface="+mj-lt"/>
          <a:ea typeface="+mj-ea"/>
          <a:cs typeface="+mj-cs"/>
        </a:defRPr>
      </a:lvl1pPr>
    </p:titleStyle>
    <p:bodyStyle>
      <a:lvl1pPr marL="274320" indent="-274320" algn="l" defTabSz="914400" rtl="0" eaLnBrk="1" latinLnBrk="0" hangingPunct="1">
        <a:spcBef>
          <a:spcPts val="2200"/>
        </a:spcBef>
        <a:buClr>
          <a:schemeClr val="tx1">
            <a:lumMod val="65000"/>
          </a:schemeClr>
        </a:buClr>
        <a:buFont typeface="Arial" pitchFamily="34" charset="0"/>
        <a:buChar char="•"/>
        <a:defRPr lang="nl-NL" sz="2200" kern="1200">
          <a:solidFill>
            <a:schemeClr val="tx1"/>
          </a:solidFill>
          <a:latin typeface="+mn-lt"/>
          <a:ea typeface="+mn-ea"/>
          <a:cs typeface="+mn-cs"/>
        </a:defRPr>
      </a:lvl1pPr>
      <a:lvl2pPr marL="594360" indent="-274320" algn="l" defTabSz="914400" rtl="0" eaLnBrk="1" latinLnBrk="0" hangingPunct="1">
        <a:spcBef>
          <a:spcPts val="1600"/>
        </a:spcBef>
        <a:buClr>
          <a:schemeClr val="tx1">
            <a:lumMod val="65000"/>
          </a:schemeClr>
        </a:buClr>
        <a:buFont typeface="Arial" pitchFamily="34" charset="0"/>
        <a:buChar char="•"/>
        <a:defRPr lang="nl-NL" sz="2000" kern="1200">
          <a:solidFill>
            <a:schemeClr val="tx1"/>
          </a:solidFill>
          <a:latin typeface="+mn-lt"/>
          <a:ea typeface="+mn-ea"/>
          <a:cs typeface="+mn-cs"/>
        </a:defRPr>
      </a:lvl2pPr>
      <a:lvl3pPr marL="868680" indent="-228600" algn="l" defTabSz="914400" rtl="0" eaLnBrk="1" latinLnBrk="0" hangingPunct="1">
        <a:spcBef>
          <a:spcPts val="1200"/>
        </a:spcBef>
        <a:buClr>
          <a:schemeClr val="tx1">
            <a:lumMod val="65000"/>
          </a:schemeClr>
        </a:buClr>
        <a:buFont typeface="Arial" pitchFamily="34" charset="0"/>
        <a:buChar char="•"/>
        <a:defRPr lang="nl-NL" sz="1800" kern="1200">
          <a:solidFill>
            <a:schemeClr val="tx1"/>
          </a:solidFill>
          <a:latin typeface="+mn-lt"/>
          <a:ea typeface="+mn-ea"/>
          <a:cs typeface="+mn-cs"/>
        </a:defRPr>
      </a:lvl3pPr>
      <a:lvl4pPr marL="1188720" indent="-228600" algn="l" defTabSz="914400" rtl="0" eaLnBrk="1" latinLnBrk="0" hangingPunct="1">
        <a:spcBef>
          <a:spcPts val="1000"/>
        </a:spcBef>
        <a:buClr>
          <a:schemeClr val="tx1">
            <a:lumMod val="65000"/>
          </a:schemeClr>
        </a:buClr>
        <a:buFont typeface="Arial" pitchFamily="34" charset="0"/>
        <a:buChar char="•"/>
        <a:defRPr lang="nl-NL" sz="1600" kern="1200">
          <a:solidFill>
            <a:schemeClr val="tx1"/>
          </a:solidFill>
          <a:latin typeface="+mn-lt"/>
          <a:ea typeface="+mn-ea"/>
          <a:cs typeface="+mn-cs"/>
        </a:defRPr>
      </a:lvl4pPr>
      <a:lvl5pPr marL="1417320" indent="-228600" algn="l" defTabSz="914400" rtl="0" eaLnBrk="1" latinLnBrk="0" hangingPunct="1">
        <a:spcBef>
          <a:spcPts val="800"/>
        </a:spcBef>
        <a:buClr>
          <a:schemeClr val="tx1">
            <a:lumMod val="65000"/>
          </a:schemeClr>
        </a:buClr>
        <a:buFont typeface="Arial" pitchFamily="34" charset="0"/>
        <a:buChar char="•"/>
        <a:defRPr lang="nl-NL" sz="1600" kern="1200">
          <a:solidFill>
            <a:schemeClr val="tx1"/>
          </a:solidFill>
          <a:latin typeface="+mn-lt"/>
          <a:ea typeface="+mn-ea"/>
          <a:cs typeface="+mn-cs"/>
        </a:defRPr>
      </a:lvl5pPr>
      <a:lvl6pPr marL="1645920" indent="-228600" algn="l" defTabSz="914400" rtl="0" eaLnBrk="1" latinLnBrk="0" hangingPunct="1">
        <a:spcBef>
          <a:spcPts val="600"/>
        </a:spcBef>
        <a:buClr>
          <a:schemeClr val="tx1">
            <a:lumMod val="65000"/>
          </a:schemeClr>
        </a:buClr>
        <a:buFont typeface="Arial" pitchFamily="34" charset="0"/>
        <a:buChar char="•"/>
        <a:defRPr lang="nl-NL" sz="1600" kern="1200">
          <a:solidFill>
            <a:schemeClr val="tx1"/>
          </a:solidFill>
          <a:latin typeface="+mn-lt"/>
          <a:ea typeface="+mn-ea"/>
          <a:cs typeface="+mn-cs"/>
        </a:defRPr>
      </a:lvl6pPr>
      <a:lvl7pPr marL="1874520" indent="-228600" algn="l" defTabSz="914400" rtl="0" eaLnBrk="1" latinLnBrk="0" hangingPunct="1">
        <a:spcBef>
          <a:spcPts val="600"/>
        </a:spcBef>
        <a:buClr>
          <a:schemeClr val="tx1">
            <a:lumMod val="65000"/>
          </a:schemeClr>
        </a:buClr>
        <a:buFont typeface="Arial" pitchFamily="34" charset="0"/>
        <a:buChar char="•"/>
        <a:defRPr lang="nl-NL" sz="1600" kern="1200">
          <a:solidFill>
            <a:schemeClr val="tx1"/>
          </a:solidFill>
          <a:latin typeface="+mn-lt"/>
          <a:ea typeface="+mn-ea"/>
          <a:cs typeface="+mn-cs"/>
        </a:defRPr>
      </a:lvl7pPr>
      <a:lvl8pPr marL="2103120" indent="-228600" algn="l" defTabSz="914400" rtl="0" eaLnBrk="1" latinLnBrk="0" hangingPunct="1">
        <a:spcBef>
          <a:spcPts val="600"/>
        </a:spcBef>
        <a:buClr>
          <a:schemeClr val="tx1">
            <a:lumMod val="65000"/>
          </a:schemeClr>
        </a:buClr>
        <a:buFont typeface="Arial" pitchFamily="34" charset="0"/>
        <a:buChar char="•"/>
        <a:defRPr lang="nl-NL" sz="1600" kern="1200">
          <a:solidFill>
            <a:schemeClr val="tx1"/>
          </a:solidFill>
          <a:latin typeface="+mn-lt"/>
          <a:ea typeface="+mn-ea"/>
          <a:cs typeface="+mn-cs"/>
        </a:defRPr>
      </a:lvl8pPr>
      <a:lvl9pPr marL="2331720" indent="-228600" algn="l" defTabSz="914400" rtl="0" eaLnBrk="1" latinLnBrk="0" hangingPunct="1">
        <a:spcBef>
          <a:spcPts val="600"/>
        </a:spcBef>
        <a:buClr>
          <a:schemeClr val="tx1">
            <a:lumMod val="65000"/>
          </a:schemeClr>
        </a:buClr>
        <a:buFont typeface="Arial" pitchFamily="34" charset="0"/>
        <a:buChar char="•"/>
        <a:defRPr lang="nl-NL" sz="1600" kern="1200">
          <a:solidFill>
            <a:schemeClr val="tx1"/>
          </a:solidFill>
          <a:latin typeface="+mn-lt"/>
          <a:ea typeface="+mn-ea"/>
          <a:cs typeface="+mn-cs"/>
        </a:defRPr>
      </a:lvl9pPr>
    </p:bodyStyle>
    <p:otherStyle>
      <a:defPPr>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a:t>Titel</a:t>
            </a:r>
          </a:p>
        </p:txBody>
      </p:sp>
      <p:sp>
        <p:nvSpPr>
          <p:cNvPr id="3" name="Ondertitel 2"/>
          <p:cNvSpPr>
            <a:spLocks noGrp="1"/>
          </p:cNvSpPr>
          <p:nvPr>
            <p:ph type="subTitle" idx="1"/>
          </p:nvPr>
        </p:nvSpPr>
        <p:spPr/>
        <p:txBody>
          <a:bodyPr/>
          <a:lstStyle/>
          <a:p>
            <a:r>
              <a:rPr lang="nl-NL" dirty="0"/>
              <a:t>Ondertitel</a:t>
            </a:r>
          </a:p>
        </p:txBody>
      </p:sp>
    </p:spTree>
    <p:extLst>
      <p:ext uri="{BB962C8B-B14F-4D97-AF65-F5344CB8AC3E}">
        <p14:creationId xmlns:p14="http://schemas.microsoft.com/office/powerpoint/2010/main" val="142078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plaatsaanduiding 2 inhoud"/>
          <p:cNvSpPr>
            <a:spLocks noGrp="1"/>
          </p:cNvSpPr>
          <p:nvPr>
            <p:ph idx="1"/>
          </p:nvPr>
        </p:nvSpPr>
        <p:spPr/>
        <p:txBody>
          <a:bodyPr/>
          <a:lstStyle/>
          <a:p>
            <a:endParaRPr lang="nl-NL" dirty="0"/>
          </a:p>
        </p:txBody>
      </p:sp>
      <p:sp>
        <p:nvSpPr>
          <p:cNvPr id="4" name="Tijdelijke plaatsaanduiding 3 tekst"/>
          <p:cNvSpPr>
            <a:spLocks noGrp="1"/>
          </p:cNvSpPr>
          <p:nvPr>
            <p:ph type="body" sz="half" idx="2"/>
          </p:nvPr>
        </p:nvSpPr>
        <p:spPr/>
        <p:txBody>
          <a:bodyPr/>
          <a:lstStyle/>
          <a:p>
            <a:endParaRPr lang="nl-NL" dirty="0"/>
          </a:p>
        </p:txBody>
      </p:sp>
    </p:spTree>
    <p:extLst>
      <p:ext uri="{BB962C8B-B14F-4D97-AF65-F5344CB8AC3E}">
        <p14:creationId xmlns:p14="http://schemas.microsoft.com/office/powerpoint/2010/main" val="27115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plaatsaanduiding 2 afbeelding"/>
          <p:cNvSpPr>
            <a:spLocks noGrp="1"/>
          </p:cNvSpPr>
          <p:nvPr>
            <p:ph type="pic" idx="1"/>
          </p:nvPr>
        </p:nvSpPr>
        <p:spPr/>
      </p:sp>
      <p:sp>
        <p:nvSpPr>
          <p:cNvPr id="4" name="Tijdelijke plaatsaanduiding 3 tekst"/>
          <p:cNvSpPr>
            <a:spLocks noGrp="1"/>
          </p:cNvSpPr>
          <p:nvPr>
            <p:ph type="body" sz="half" idx="2"/>
          </p:nvPr>
        </p:nvSpPr>
        <p:spPr/>
        <p:txBody>
          <a:bodyPr/>
          <a:lstStyle/>
          <a:p>
            <a:endParaRPr lang="nl-NL" dirty="0"/>
          </a:p>
        </p:txBody>
      </p:sp>
    </p:spTree>
    <p:extLst>
      <p:ext uri="{BB962C8B-B14F-4D97-AF65-F5344CB8AC3E}">
        <p14:creationId xmlns:p14="http://schemas.microsoft.com/office/powerpoint/2010/main" val="3499901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 en indeling van inhoud met lijst</a:t>
            </a:r>
          </a:p>
        </p:txBody>
      </p:sp>
      <p:sp>
        <p:nvSpPr>
          <p:cNvPr id="3" name="Tijdelijke plaatsaanduiding 2 inhoud"/>
          <p:cNvSpPr>
            <a:spLocks noGrp="1"/>
          </p:cNvSpPr>
          <p:nvPr>
            <p:ph idx="1"/>
          </p:nvPr>
        </p:nvSpPr>
        <p:spPr/>
        <p:txBody>
          <a:bodyPr/>
          <a:lstStyle/>
          <a:p>
            <a:r>
              <a:rPr lang="nl-NL" dirty="0"/>
              <a:t>Voeg hier uw eerste opsommingsteken toe</a:t>
            </a:r>
          </a:p>
          <a:p>
            <a:r>
              <a:rPr lang="nl-NL" dirty="0"/>
              <a:t>Voeg hier uw tweede opsommingsteken toe</a:t>
            </a:r>
          </a:p>
          <a:p>
            <a:r>
              <a:rPr lang="nl-NL" dirty="0"/>
              <a:t>Voeg hier uw derde opsommingsteken toe</a:t>
            </a:r>
          </a:p>
        </p:txBody>
      </p:sp>
    </p:spTree>
    <p:extLst>
      <p:ext uri="{BB962C8B-B14F-4D97-AF65-F5344CB8AC3E}">
        <p14:creationId xmlns:p14="http://schemas.microsoft.com/office/powerpoint/2010/main" val="242293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 en indeling van inhoud met grafiek</a:t>
            </a:r>
          </a:p>
        </p:txBody>
      </p:sp>
      <p:graphicFrame>
        <p:nvGraphicFramePr>
          <p:cNvPr id="6" name="Tijdelijke plaatsaanduiding 5 inhoud" descr="Een gegroepeerd kolomdiagram" title="Grafiek"/>
          <p:cNvGraphicFramePr>
            <a:graphicFrameLocks noGrp="1"/>
          </p:cNvGraphicFramePr>
          <p:nvPr>
            <p:ph idx="1"/>
            <p:extLst>
              <p:ext uri="{D42A27DB-BD31-4B8C-83A1-F6EECF244321}">
                <p14:modId xmlns:p14="http://schemas.microsoft.com/office/powerpoint/2010/main" val="1972074658"/>
              </p:ext>
            </p:extLst>
          </p:nvPr>
        </p:nvGraphicFramePr>
        <p:xfrm>
          <a:off x="1066800" y="1714500"/>
          <a:ext cx="10058400" cy="4457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414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 van twee'-indeling met tabel</a:t>
            </a:r>
          </a:p>
        </p:txBody>
      </p:sp>
      <p:sp>
        <p:nvSpPr>
          <p:cNvPr id="3" name="Tijdelijke plaatsaanduiding 2 inhoud"/>
          <p:cNvSpPr>
            <a:spLocks noGrp="1"/>
          </p:cNvSpPr>
          <p:nvPr>
            <p:ph sz="half" idx="1"/>
          </p:nvPr>
        </p:nvSpPr>
        <p:spPr/>
        <p:txBody>
          <a:bodyPr/>
          <a:lstStyle/>
          <a:p>
            <a:r>
              <a:rPr lang="nl-NL" dirty="0"/>
              <a:t>Eerste opsommingsteken hier</a:t>
            </a:r>
          </a:p>
          <a:p>
            <a:r>
              <a:rPr lang="nl-NL" dirty="0"/>
              <a:t>Tweede opsommingsteken hier</a:t>
            </a:r>
          </a:p>
          <a:p>
            <a:r>
              <a:rPr lang="nl-NL" dirty="0"/>
              <a:t>Derde opsommingsteken hier</a:t>
            </a:r>
          </a:p>
        </p:txBody>
      </p:sp>
      <p:graphicFrame>
        <p:nvGraphicFramePr>
          <p:cNvPr id="5" name="Tijdelijke plaatsaanduiding 4 inhoud" descr="Voorbeeldtabel met drie kolommen, vier rijen" title="Tabel"/>
          <p:cNvGraphicFramePr>
            <a:graphicFrameLocks noGrp="1"/>
          </p:cNvGraphicFramePr>
          <p:nvPr>
            <p:ph sz="half" idx="2"/>
            <p:extLst>
              <p:ext uri="{D42A27DB-BD31-4B8C-83A1-F6EECF244321}">
                <p14:modId xmlns:p14="http://schemas.microsoft.com/office/powerpoint/2010/main" val="1826174154"/>
              </p:ext>
            </p:extLst>
          </p:nvPr>
        </p:nvGraphicFramePr>
        <p:xfrm>
          <a:off x="6373813" y="1714498"/>
          <a:ext cx="4751388" cy="2209108"/>
        </p:xfrm>
        <a:graphic>
          <a:graphicData uri="http://schemas.openxmlformats.org/drawingml/2006/table">
            <a:tbl>
              <a:tblPr firstRow="1" bandRow="1">
                <a:tableStyleId>{69012ECD-51FC-41F1-AA8D-1B2483CD663E}</a:tableStyleId>
              </a:tblPr>
              <a:tblGrid>
                <a:gridCol w="1583796"/>
                <a:gridCol w="1583796"/>
                <a:gridCol w="1583796"/>
              </a:tblGrid>
              <a:tr h="552277">
                <a:tc>
                  <a:txBody>
                    <a:bodyPr/>
                    <a:lstStyle/>
                    <a:p>
                      <a:pPr algn="ctr"/>
                      <a:endParaRPr lang="nl-NL" dirty="0"/>
                    </a:p>
                  </a:txBody>
                  <a:tcPr anchor="ctr"/>
                </a:tc>
                <a:tc>
                  <a:txBody>
                    <a:bodyPr/>
                    <a:lstStyle/>
                    <a:p>
                      <a:pPr algn="ctr"/>
                      <a:r>
                        <a:rPr lang="nl-NL" dirty="0"/>
                        <a:t>Groep 1</a:t>
                      </a:r>
                    </a:p>
                  </a:txBody>
                  <a:tcPr anchor="ctr"/>
                </a:tc>
                <a:tc>
                  <a:txBody>
                    <a:bodyPr/>
                    <a:lstStyle/>
                    <a:p>
                      <a:pPr algn="ctr"/>
                      <a:r>
                        <a:rPr lang="nl-NL" dirty="0"/>
                        <a:t>Groep 2</a:t>
                      </a:r>
                    </a:p>
                  </a:txBody>
                  <a:tcPr anchor="ctr"/>
                </a:tc>
              </a:tr>
              <a:tr h="552277">
                <a:tc>
                  <a:txBody>
                    <a:bodyPr/>
                    <a:lstStyle/>
                    <a:p>
                      <a:r>
                        <a:rPr lang="nl-NL" dirty="0"/>
                        <a:t>Klasse 1</a:t>
                      </a:r>
                    </a:p>
                  </a:txBody>
                  <a:tcPr anchor="ctr"/>
                </a:tc>
                <a:tc>
                  <a:txBody>
                    <a:bodyPr/>
                    <a:lstStyle/>
                    <a:p>
                      <a:pPr algn="ctr"/>
                      <a:r>
                        <a:rPr lang="nl-NL" dirty="0"/>
                        <a:t>82</a:t>
                      </a:r>
                    </a:p>
                  </a:txBody>
                  <a:tcPr anchor="ctr"/>
                </a:tc>
                <a:tc>
                  <a:txBody>
                    <a:bodyPr/>
                    <a:lstStyle/>
                    <a:p>
                      <a:pPr algn="ctr"/>
                      <a:r>
                        <a:rPr lang="nl-NL" dirty="0"/>
                        <a:t>95</a:t>
                      </a:r>
                    </a:p>
                  </a:txBody>
                  <a:tcPr anchor="ctr"/>
                </a:tc>
              </a:tr>
              <a:tr h="552277">
                <a:tc>
                  <a:txBody>
                    <a:bodyPr/>
                    <a:lstStyle/>
                    <a:p>
                      <a:r>
                        <a:rPr lang="nl-NL" dirty="0"/>
                        <a:t>Klasse 2</a:t>
                      </a:r>
                    </a:p>
                  </a:txBody>
                  <a:tcPr anchor="ctr"/>
                </a:tc>
                <a:tc>
                  <a:txBody>
                    <a:bodyPr/>
                    <a:lstStyle/>
                    <a:p>
                      <a:pPr algn="ctr"/>
                      <a:r>
                        <a:rPr lang="nl-NL" dirty="0"/>
                        <a:t>76</a:t>
                      </a:r>
                    </a:p>
                  </a:txBody>
                  <a:tcPr anchor="ctr"/>
                </a:tc>
                <a:tc>
                  <a:txBody>
                    <a:bodyPr/>
                    <a:lstStyle/>
                    <a:p>
                      <a:pPr algn="ctr"/>
                      <a:r>
                        <a:rPr lang="nl-NL" dirty="0"/>
                        <a:t>88</a:t>
                      </a:r>
                    </a:p>
                  </a:txBody>
                  <a:tcPr anchor="ctr"/>
                </a:tc>
              </a:tr>
              <a:tr h="552277">
                <a:tc>
                  <a:txBody>
                    <a:bodyPr/>
                    <a:lstStyle/>
                    <a:p>
                      <a:r>
                        <a:rPr lang="nl-NL" dirty="0"/>
                        <a:t>Klasse 3</a:t>
                      </a:r>
                    </a:p>
                  </a:txBody>
                  <a:tcPr anchor="ctr"/>
                </a:tc>
                <a:tc>
                  <a:txBody>
                    <a:bodyPr/>
                    <a:lstStyle/>
                    <a:p>
                      <a:pPr algn="ctr"/>
                      <a:r>
                        <a:rPr lang="nl-NL" dirty="0"/>
                        <a:t>84</a:t>
                      </a:r>
                    </a:p>
                  </a:txBody>
                  <a:tcPr anchor="ctr"/>
                </a:tc>
                <a:tc>
                  <a:txBody>
                    <a:bodyPr/>
                    <a:lstStyle/>
                    <a:p>
                      <a:pPr algn="ctr"/>
                      <a:r>
                        <a:rPr lang="nl-NL" dirty="0"/>
                        <a:t>90</a:t>
                      </a:r>
                    </a:p>
                  </a:txBody>
                  <a:tcPr anchor="ctr"/>
                </a:tc>
              </a:tr>
            </a:tbl>
          </a:graphicData>
        </a:graphic>
      </p:graphicFrame>
    </p:spTree>
    <p:extLst>
      <p:ext uri="{BB962C8B-B14F-4D97-AF65-F5344CB8AC3E}">
        <p14:creationId xmlns:p14="http://schemas.microsoft.com/office/powerpoint/2010/main" val="92168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 van twee'-indeling met SmartArt</a:t>
            </a:r>
          </a:p>
        </p:txBody>
      </p:sp>
      <p:sp>
        <p:nvSpPr>
          <p:cNvPr id="7" name="Tijdelijke plaatsaanduiding 6 inhoud"/>
          <p:cNvSpPr>
            <a:spLocks noGrp="1"/>
          </p:cNvSpPr>
          <p:nvPr>
            <p:ph sz="half" idx="1"/>
          </p:nvPr>
        </p:nvSpPr>
        <p:spPr/>
        <p:txBody>
          <a:bodyPr/>
          <a:lstStyle/>
          <a:p>
            <a:r>
              <a:rPr lang="nl-NL" dirty="0"/>
              <a:t>Eerste opsommingsteken hier</a:t>
            </a:r>
          </a:p>
          <a:p>
            <a:r>
              <a:rPr lang="nl-NL" dirty="0"/>
              <a:t>Tweede opsommingsteken hier</a:t>
            </a:r>
          </a:p>
          <a:p>
            <a:r>
              <a:rPr lang="nl-NL" dirty="0"/>
              <a:t>Derde opsommingsteken hier</a:t>
            </a:r>
          </a:p>
        </p:txBody>
      </p:sp>
      <p:graphicFrame>
        <p:nvGraphicFramePr>
          <p:cNvPr id="19" name="Tijdelijke plaatsaanduiding 18 inhoud" descr="Radiale zeshoeken" title="SmartArt"/>
          <p:cNvGraphicFramePr>
            <a:graphicFrameLocks noGrp="1"/>
          </p:cNvGraphicFramePr>
          <p:nvPr>
            <p:ph sz="half" idx="2"/>
            <p:extLst>
              <p:ext uri="{D42A27DB-BD31-4B8C-83A1-F6EECF244321}">
                <p14:modId xmlns:p14="http://schemas.microsoft.com/office/powerpoint/2010/main" val="4282739410"/>
              </p:ext>
            </p:extLst>
          </p:nvPr>
        </p:nvGraphicFramePr>
        <p:xfrm>
          <a:off x="6373813" y="1714500"/>
          <a:ext cx="4751387" cy="445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161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plaatsaanduiding 4 tekst"/>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349691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plaatsaanduiding 2 tekst"/>
          <p:cNvSpPr>
            <a:spLocks noGrp="1"/>
          </p:cNvSpPr>
          <p:nvPr>
            <p:ph type="body" idx="1"/>
          </p:nvPr>
        </p:nvSpPr>
        <p:spPr/>
        <p:txBody>
          <a:bodyPr/>
          <a:lstStyle/>
          <a:p>
            <a:endParaRPr lang="nl-NL" dirty="0"/>
          </a:p>
        </p:txBody>
      </p:sp>
      <p:sp>
        <p:nvSpPr>
          <p:cNvPr id="4" name="Tijdelijke plaatsaanduiding 3 inhoud"/>
          <p:cNvSpPr>
            <a:spLocks noGrp="1"/>
          </p:cNvSpPr>
          <p:nvPr>
            <p:ph sz="half" idx="2"/>
          </p:nvPr>
        </p:nvSpPr>
        <p:spPr/>
        <p:txBody>
          <a:bodyPr/>
          <a:lstStyle/>
          <a:p>
            <a:endParaRPr lang="nl-NL" dirty="0"/>
          </a:p>
        </p:txBody>
      </p:sp>
      <p:sp>
        <p:nvSpPr>
          <p:cNvPr id="5" name="Tijdelijke plaatsaanduiding 4 tekst"/>
          <p:cNvSpPr>
            <a:spLocks noGrp="1"/>
          </p:cNvSpPr>
          <p:nvPr>
            <p:ph type="body" sz="quarter" idx="3"/>
          </p:nvPr>
        </p:nvSpPr>
        <p:spPr/>
        <p:txBody>
          <a:bodyPr/>
          <a:lstStyle/>
          <a:p>
            <a:endParaRPr lang="nl-NL" dirty="0"/>
          </a:p>
        </p:txBody>
      </p:sp>
      <p:sp>
        <p:nvSpPr>
          <p:cNvPr id="6" name="Tijdelijke plaatsaanduiding 5 inhoud"/>
          <p:cNvSpPr>
            <a:spLocks noGrp="1"/>
          </p:cNvSpPr>
          <p:nvPr>
            <p:ph sz="quarter" idx="4"/>
          </p:nvPr>
        </p:nvSpPr>
        <p:spPr/>
        <p:txBody>
          <a:bodyPr/>
          <a:lstStyle/>
          <a:p>
            <a:endParaRPr lang="nl-NL" dirty="0"/>
          </a:p>
        </p:txBody>
      </p:sp>
    </p:spTree>
    <p:extLst>
      <p:ext uri="{BB962C8B-B14F-4D97-AF65-F5344CB8AC3E}">
        <p14:creationId xmlns:p14="http://schemas.microsoft.com/office/powerpoint/2010/main" val="70733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Tree>
    <p:extLst>
      <p:ext uri="{BB962C8B-B14F-4D97-AF65-F5344CB8AC3E}">
        <p14:creationId xmlns:p14="http://schemas.microsoft.com/office/powerpoint/2010/main" val="265167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365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sche wetenschap 16 x 9">
  <a:themeElements>
    <a:clrScheme name="AcademischeWetenschap">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DA5445-9D6A-4236-B701-C2BEABD564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691BA38-0070-4F38-9E14-0C61B01B1675}">
  <ds:schemaRefs>
    <ds:schemaRef ds:uri="http://schemas.microsoft.com/sharepoint/v3/contenttype/forms"/>
  </ds:schemaRefs>
</ds:datastoreItem>
</file>

<file path=customXml/itemProps3.xml><?xml version="1.0" encoding="utf-8"?>
<ds:datastoreItem xmlns:ds="http://schemas.openxmlformats.org/officeDocument/2006/customXml" ds:itemID="{FC8A42F9-EA1C-4AE0-B145-92202BC19667}">
  <ds:schemaRefs>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1502</TotalTime>
  <Words>90</Words>
  <Application>Microsoft Office PowerPoint</Application>
  <PresentationFormat>Breedbeeld</PresentationFormat>
  <Paragraphs>33</Paragraphs>
  <Slides>11</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11</vt:i4>
      </vt:variant>
    </vt:vector>
  </HeadingPairs>
  <TitlesOfParts>
    <vt:vector size="13" baseType="lpstr">
      <vt:lpstr>Arial</vt:lpstr>
      <vt:lpstr>Academische wetenschap 16 x 9</vt:lpstr>
      <vt:lpstr>Titel</vt:lpstr>
      <vt:lpstr>Titel en indeling van inhoud met lijst</vt:lpstr>
      <vt:lpstr>Titel en indeling van inhoud met grafiek</vt:lpstr>
      <vt:lpstr>'Inhoud van twee'-indeling met tabel</vt:lpstr>
      <vt:lpstr>'Inhoud van twee'-indeling met SmartArt</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cp:lastModifiedBy>Erik Sedliak</cp:lastModifiedBy>
  <cp:revision>1</cp:revision>
  <dcterms:created xsi:type="dcterms:W3CDTF">2013-04-05T19:51:53Z</dcterms:created>
  <dcterms:modified xsi:type="dcterms:W3CDTF">2013-12-10T14:44:36Z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