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676" autoAdjust="0"/>
  </p:normalViewPr>
  <p:slideViewPr>
    <p:cSldViewPr showGuides="1">
      <p:cViewPr varScale="1">
        <p:scale>
          <a:sx n="130" d="100"/>
          <a:sy n="130" d="100"/>
        </p:scale>
        <p:origin x="408" y="156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276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F57AB58-AEEB-48A1-84F8-56FBE1E8D931}" type="datetime1">
              <a:rPr lang="nl-NL" smtClean="0"/>
              <a:pPr algn="r" rtl="0"/>
              <a:t>23-1-2014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DD5294F2-1DDF-4FBC-91D4-FB07B0A9A6B4}" type="datetime1">
              <a:rPr lang="nl-NL" smtClean="0"/>
              <a:pPr algn="r"/>
              <a:t>23-1-2014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>
              <a:spcBef>
                <a:spcPts val="1200"/>
              </a:spcBef>
            </a:pPr>
            <a:endParaRPr lang="nl-NL" sz="1200" noProof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1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nl-NL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85322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nl-NL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7216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nl-NL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6417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nl-NL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54877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nl-NL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46732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nl-NL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95446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nl-NL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2986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nl-NL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84547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nl-NL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83551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nl-NL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3000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nl-NL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9938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fgeronde rechthoek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grpSp>
        <p:nvGrpSpPr>
          <p:cNvPr id="18" name="rechter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 dirty="0"/>
            </a:p>
          </p:txBody>
        </p:sp>
        <p:pic>
          <p:nvPicPr>
            <p:cNvPr id="20" name="Afbeelding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inker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 dirty="0"/>
            </a:p>
          </p:txBody>
        </p:sp>
        <p:pic>
          <p:nvPicPr>
            <p:cNvPr id="23" name="Afbeelding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echts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 dirty="0"/>
          </a:p>
        </p:txBody>
      </p:sp>
      <p:sp>
        <p:nvSpPr>
          <p:cNvPr id="8" name="shim_links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 dirty="0" smtClean="0"/>
              <a:t>Klik om de ondertitelstijl van het model te bewerken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360B6E5-A85E-4D04-952A-111FD030631A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ar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vak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23 februari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vak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vak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vak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vak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vak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nl-NL" sz="1300" b="0" noProof="0" dirty="0" smtClean="0">
                <a:solidFill>
                  <a:schemeClr val="tx1"/>
                </a:solidFill>
              </a:rPr>
              <a:t>/1 maart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kstvak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kstvak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kstvak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kstvak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kstvak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kstvak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7/8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kstvak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kstvak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kstvak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kstvak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kstvak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kstvak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14/15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kstvak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kstvak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kstvak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kstvak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kstvak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kstvak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21/22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kstvak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kstvak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kstvak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kstvak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kstvak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28/29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9" name="Tekstvak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10" name="Tekstvak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vak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 april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vak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vak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6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7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8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9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0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1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2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4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5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6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7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8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9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0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1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2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4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5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6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7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8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1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2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3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4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5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6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7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8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9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0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1" name="Tijdelijke aanduiding voor datum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78B2B746-0666-4657-B245-CE4973EB128C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152" name="Tijdelijke aanduiding voor voettekst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53" name="Tijdelijke aanduiding voor dianumm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154" name="Tekstvak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2015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kstvak 155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30 maart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7" name="Tekstvak 156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58" name="Tekstvak 157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 april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59" name="Tekstvak 158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60" name="Tekstvak 159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61" name="Tekstvak 160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4/5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62" name="Tekstvak 161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63" name="Tekstvak 162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64" name="Tekstvak 163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65" name="Tekstvak 164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66" name="Tekstvak 165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67" name="Tekstvak 166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11/12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68" name="Tekstvak 167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69" name="Tekstvak 168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0" name="Tekstvak 169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1" name="Tekstvak 170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2" name="Tekstvak 171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3" name="Tekstvak 172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18/19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4" name="Tekstvak 173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5" name="Tekstvak 174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6" name="Tekstvak 175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7" name="Tekstvak 176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8" name="Tekstvak 177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9" name="Tekstvak 178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25/26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0" name="Tekstvak 179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1" name="Tekstvak 180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2" name="Tekstvak 181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3" name="Tekstvak 182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4" name="Tekstvak 183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 mei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5" name="Tekstvak 184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6" name="Tekstvak 185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7" name="Tekstvak 186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8" name="Tekstvak 187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9" name="Tekstvak 188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0" name="Tekstvak 189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1" name="Tekstvak 190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92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93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94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95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96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97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98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99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00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01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02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03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04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05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06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07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08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09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10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11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12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13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14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15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16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17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18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19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20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21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22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23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24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25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26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27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28" name="Tijdelijke aanduiding voor datum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E9133EDC-65C1-4D1C-9E24-4430626C1D47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229" name="Tijdelijke aanduiding voor voettekst 3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230" name="Tijdelijke aanduiding voor dianummer 4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231" name="Tekstvak 230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2015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232" name="Titel 5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vak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27 april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vak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vak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vak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vak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 mei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4" name="Tekstvak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2/3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kstvak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kstvak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kstvak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kstvak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kstvak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kstvak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9/10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kstvak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kstvak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kstvak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kstvak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kstvak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kstvak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16/17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kstvak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kstvak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kstvak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kstvak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kstvak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kstvak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23/24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kstvak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kstvak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kstvak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kstvak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kstvak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30/31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kstvak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nl-NL" sz="1300" b="0" baseline="0" noProof="0" dirty="0" smtClean="0">
                <a:solidFill>
                  <a:schemeClr val="bg2">
                    <a:lumMod val="90000"/>
                  </a:schemeClr>
                </a:solidFill>
              </a:rPr>
              <a:t> juni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vak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vak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vak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vak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6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7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8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9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0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1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2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4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5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6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7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8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9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0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1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2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4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5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6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7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8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1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2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3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4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5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6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7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8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9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0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1" name="Tijdelijke aanduiding voor datum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741EC815-D6DF-4A0E-B0DE-3E56D5B2BC5F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152" name="Tijdelijke aanduiding voor voettekst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53" name="Tijdelijke aanduiding voor dianumm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154" name="Tekstvak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2015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vak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25 mei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vak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vak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vak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vak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vak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kstvak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</a:t>
            </a:r>
            <a:r>
              <a:rPr lang="nl-NL" sz="1300" b="0" baseline="0" noProof="0" dirty="0" smtClean="0">
                <a:solidFill>
                  <a:schemeClr val="tx1"/>
                </a:solidFill>
              </a:rPr>
              <a:t> juni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kstvak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kstvak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kstvak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kstvak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kstvak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6/7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kstvak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kstvak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kstvak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kstvak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kstvak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kstvak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13/14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kstvak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kstvak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kstvak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kstvak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kstvak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kstvak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20/21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kstvak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kstvak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kstvak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kstvak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kstvak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27/28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9" name="Tekstvak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10" name="Tekstvak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11" name="Tekstvak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 juli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vak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vak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6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7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8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9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0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1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2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4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5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6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7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8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9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0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1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2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4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5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6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7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8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1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2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3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4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5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6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7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8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9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0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1" name="Tijdelijke aanduiding voor datum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ED3427A0-BF2B-4514-8D76-6B1B228099DF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152" name="Tijdelijke aanduiding voor voettekst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53" name="Tijdelijke aanduiding voor dianumm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154" name="Tekstvak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2015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grpSp>
        <p:nvGrpSpPr>
          <p:cNvPr id="8" name="rechter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 dirty="0"/>
            </a:p>
          </p:txBody>
        </p:sp>
        <p:pic>
          <p:nvPicPr>
            <p:cNvPr id="10" name="Afbeelding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inker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 dirty="0"/>
            </a:p>
          </p:txBody>
        </p:sp>
        <p:pic>
          <p:nvPicPr>
            <p:cNvPr id="13" name="Afbeelding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A675369-EFC0-41C3-BADD-B13FE40EABB8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geronde rechthoek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grpSp>
        <p:nvGrpSpPr>
          <p:cNvPr id="6" name="rechter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 dirty="0"/>
            </a:p>
          </p:txBody>
        </p:sp>
        <p:pic>
          <p:nvPicPr>
            <p:cNvPr id="8" name="Afbeelding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inker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 dirty="0"/>
            </a:p>
          </p:txBody>
        </p:sp>
        <p:pic>
          <p:nvPicPr>
            <p:cNvPr id="11" name="Afbeelding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B3597F-CC9B-4302-8DFC-27227ED99925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vak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30 juni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vak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 juli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94" name="Tekstvak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95" name="Tekstvak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96" name="Tekstvak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kstvak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5/6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kstvak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kstvak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kstvak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kstvak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kstvak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kstvak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12/13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kstvak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kstvak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kstvak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kstvak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kstvak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kstvak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19/20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kstvak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kstvak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kstvak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kstvak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kstvak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kstvak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26/27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kstvak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kstvak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kstvak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kstvak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kstvak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 augustus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kstvak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vak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kstvak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kstvak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kstvak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kstvak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kstvak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46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52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58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64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70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39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45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51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57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63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69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41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47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53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59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65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71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42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48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54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60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66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72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4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49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55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61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67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73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44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50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56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62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68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74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965CFB9E-2D5B-4F1A-81A6-C5E4D0916EFD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78" name="Tekstvak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2014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us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vak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28 juli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vak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vak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vak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vak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 augustus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4" name="Tekstvak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2/3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kstvak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kstvak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kstvak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kstvak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kstvak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kstvak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9/10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kstvak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kstvak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kstvak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kstvak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kstvak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kstvak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16/17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kstvak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kstvak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kstvak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kstvak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kstvak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kstvak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23/24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kstvak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kstvak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kstvak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kstvak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kstvak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30/31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kstvak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vak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vak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vak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vak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6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7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8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9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0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1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2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4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5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6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7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8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9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0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1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2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4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5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6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7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8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1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2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3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4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5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6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7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8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9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0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1" name="Tijdelijke aanduiding voor datum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542FF9DD-BF71-415B-961F-C1508B0D2EBD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152" name="Tijdelijke aanduiding voor voettekst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53" name="Tijdelijke aanduiding voor dianumm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154" name="Tekstvak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2014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vak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25 augustus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vak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vak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vak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vak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vak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kstvak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0" noProof="0" dirty="0" smtClean="0">
                <a:solidFill>
                  <a:schemeClr val="tx1"/>
                </a:solidFill>
              </a:rPr>
              <a:t>1</a:t>
            </a:r>
            <a:r>
              <a:rPr lang="nl-NL" sz="1300" b="0" baseline="0" noProof="0" dirty="0" smtClean="0">
                <a:solidFill>
                  <a:schemeClr val="tx1"/>
                </a:solidFill>
              </a:rPr>
              <a:t> </a:t>
            </a:r>
            <a:r>
              <a:rPr lang="nl-NL" sz="1300" b="0" noProof="0" dirty="0" smtClean="0">
                <a:solidFill>
                  <a:schemeClr val="tx1"/>
                </a:solidFill>
              </a:rPr>
              <a:t>september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kstvak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kstvak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kstvak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kstvak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kstvak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6/7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kstvak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kstvak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kstvak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kstvak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kstvak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kstvak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13/14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kstvak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kstvak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kstvak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kstvak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kstvak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kstvak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20/21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kstvak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kstvak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kstvak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kstvak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kstvak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27/28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9" name="Tekstvak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10" name="Tekstvak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11" name="Tekstvak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 oktober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vak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vak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6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7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8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9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0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1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2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4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5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6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7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8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9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0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1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2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4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5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6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7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8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1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2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3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4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5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6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7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8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9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0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1" name="Tijdelijke aanduiding voor datum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74933131-9D57-4878-B80F-2E02D61326FB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152" name="Tijdelijke aanduiding voor voettekst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53" name="Tijdelijke aanduiding voor dianumm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154" name="Tekstvak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2014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vak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29 september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vak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1" name="Tekstvak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 oktober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2" name="Tekstvak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3" name="Tekstvak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4" name="Tekstvak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4/5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kstvak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kstvak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kstvak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kstvak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kstvak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kstvak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11/12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kstvak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kstvak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kstvak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kstvak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kstvak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kstvak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18/19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kstvak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kstvak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kstvak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kstvak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kstvak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kstvak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25/26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kstvak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kstvak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kstvak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kstvak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kstvak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1/2 november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kstvak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vak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vak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vak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vak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6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7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8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9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0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1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2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4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5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6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7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8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9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0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1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2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4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5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6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7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8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1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2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3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4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5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6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7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8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9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0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1" name="Tijdelijke aanduiding voor datum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E887C6EE-8425-4DBD-8AA5-DEFA211CE21F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152" name="Tijdelijke aanduiding voor voettekst 3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53" name="Tijdelijke aanduiding voor dianummer 4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154" name="Tekstvak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2014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5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vak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27 oktober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vak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vak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vak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vak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vak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1/2 november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kstvak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kstvak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kstvak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kstvak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kstvak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kstvak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8/9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kstvak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kstvak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kstvak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kstvak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kstvak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kstvak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15/16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kstvak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kstvak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kstvak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kstvak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kstvak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kstvak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22/23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kstvak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kstvak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kstvak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kstvak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kstvak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29/30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9" name="Tekstvak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nl-NL" sz="1300" b="0" baseline="0" noProof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vak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vak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vak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vak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6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7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8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9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0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1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2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4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5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6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7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8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9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0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1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2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4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5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6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7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8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1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2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3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4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5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6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7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8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9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0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1" name="Tijdelijke aanduiding voor datum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271D1CC5-A870-4507-AF9E-F0C7F98770AF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152" name="Tijdelijke aanduiding voor voettekst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53" name="Tijdelijke aanduiding voor dianumm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154" name="Tekstvak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2014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vak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24 november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vak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vak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vak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vak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vak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kstvak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0" noProof="0" dirty="0" smtClean="0">
                <a:solidFill>
                  <a:schemeClr val="tx1"/>
                </a:solidFill>
              </a:rPr>
              <a:t>1 december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kstvak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kstvak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kstvak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kstvak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kstvak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6/7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kstvak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kstvak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kstvak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kstvak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kstvak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kstvak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13/14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kstvak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kstvak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kstvak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kstvak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kstvak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kstvak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20/21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kstvak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kstvak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kstvak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kstvak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kstvak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27/28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9" name="Tekstvak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10" name="Tekstvak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11" name="Tekstvak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12" name="Tekstvak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 januari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vak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6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7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8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9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0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1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2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4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5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6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7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8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9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0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1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2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4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5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6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7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8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1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2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3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4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5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6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7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8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9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0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1" name="Tijdelijke aanduiding voor datum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72766F30-C7A9-4C04-A7F7-848F8E39F8FE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152" name="Tijdelijke aanduiding voor voettekst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53" name="Tijdelijke aanduiding voor dianumm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154" name="Tekstvak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2014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vak 78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29 december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vak 79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vak 80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vak 81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</a:t>
            </a:r>
            <a:r>
              <a:rPr lang="nl-NL" sz="1300" b="0" baseline="0" noProof="0" dirty="0" smtClean="0">
                <a:solidFill>
                  <a:schemeClr val="tx1"/>
                </a:solidFill>
              </a:rPr>
              <a:t> januari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3" name="Tekstvak 82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4" name="Tekstvak 83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3/4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5" name="Tekstvak 84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6" name="Tekstvak 85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7" name="Tekstvak 86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8" name="Tekstvak 87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89" name="Tekstvak 88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0" name="Tekstvak 89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10/11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1" name="Tekstvak 90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2" name="Tekstvak 91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3" name="Tekstvak 92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4" name="Tekstvak 93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5" name="Tekstvak 94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6" name="Tekstvak 95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17/18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7" name="Tekstvak 96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8" name="Tekstvak 97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99" name="Tekstvak 98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0" name="Tekstvak 99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1" name="Tekstvak 100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2" name="Tekstvak 101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24/25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3" name="Tekstvak 102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4" name="Tekstvak 103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5" name="Tekstvak 104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6" name="Tekstvak 105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7" name="Tekstvak 106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108" name="Tekstvak 107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0" noProof="0" dirty="0" smtClean="0">
                <a:solidFill>
                  <a:schemeClr val="tx1"/>
                </a:solidFill>
              </a:rPr>
              <a:t>31 /</a:t>
            </a:r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 februari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kstvak 10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vak 10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vak 11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vak 11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vak 11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vak 11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5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6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7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8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19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0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1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2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4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5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6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7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8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29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0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1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2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4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5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6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7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8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0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1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2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3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4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5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6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7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8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49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0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51" name="Tijdelijke aanduiding voor datum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9039D757-6939-4E4A-ABA1-33104493CF5B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152" name="Tijdelijke aanduiding voor voettekst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153" name="Tijdelijke aanduiding voor dianumm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154" name="Tekstvak 153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2015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155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kstvak 229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26 januari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1" name="Tekstvak 230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2" name="Tekstvak 231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3" name="Tekstvak 232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4" name="Tekstvak 233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5" name="Tekstvak 234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31 </a:t>
            </a:r>
            <a:r>
              <a:rPr lang="nl-NL" sz="1300" b="0" noProof="0" dirty="0" smtClean="0">
                <a:solidFill>
                  <a:schemeClr val="tx1"/>
                </a:solidFill>
              </a:rPr>
              <a:t>/1 februari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36" name="Tekstvak 235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37" name="Tekstvak 236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38" name="Tekstvak 237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39" name="Tekstvak 238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40" name="Tekstvak 239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41" name="Tekstvak 240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7/8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42" name="Tekstvak 241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43" name="Tekstvak 242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44" name="Tekstvak 243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11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45" name="Tekstvak 244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46" name="Tekstvak 245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47" name="Tekstvak 246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14/15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48" name="Tekstvak 247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49" name="Tekstvak 248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50" name="Tekstvak 249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18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51" name="Tekstvak 250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19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52" name="Tekstvak 251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20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53" name="Tekstvak 252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21/22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54" name="Tekstvak 253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23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55" name="Tekstvak 254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24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56" name="Tekstvak 255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25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57" name="Tekstvak 256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26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58" name="Tekstvak 257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tx1"/>
                </a:solidFill>
              </a:rPr>
              <a:t>27</a:t>
            </a:r>
            <a:endParaRPr lang="nl-NL" sz="1300" b="0" noProof="0" dirty="0">
              <a:solidFill>
                <a:schemeClr val="tx1"/>
              </a:solidFill>
            </a:endParaRPr>
          </a:p>
        </p:txBody>
      </p:sp>
      <p:sp>
        <p:nvSpPr>
          <p:cNvPr id="259" name="Tekstvak 258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300" b="0" noProof="0" dirty="0" smtClean="0">
                <a:solidFill>
                  <a:schemeClr val="tx1"/>
                </a:solidFill>
              </a:rPr>
              <a:t>28/</a:t>
            </a:r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1 maart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0" name="Tekstvak 259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1" name="Tekstvak 260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2" name="Tekstvak 261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3" name="Tekstvak 262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4" name="Tekstvak 263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5" name="Tekstvak 264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l-NL" sz="1300" b="0" noProof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nl-NL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96" name="Tijdelijke aanduiding voor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97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98" name="Tijdelijke aanduiding voor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99" name="Tijdelijke aanduiding voor tekst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300" name="Tijdelijke aanduiding voor tekst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301" name="Tijdelijke aanduiding voor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302" name="Tijdelijke aanduiding voor datum 1"/>
          <p:cNvSpPr>
            <a:spLocks noGrp="1"/>
          </p:cNvSpPr>
          <p:nvPr>
            <p:ph type="dt" sz="half" idx="46"/>
          </p:nvPr>
        </p:nvSpPr>
        <p:spPr>
          <a:xfrm>
            <a:off x="381000" y="6619100"/>
            <a:ext cx="2133600" cy="182880"/>
          </a:xfrm>
        </p:spPr>
        <p:txBody>
          <a:bodyPr rtlCol="0"/>
          <a:lstStyle>
            <a:lvl1pPr>
              <a:defRPr/>
            </a:lvl1pPr>
          </a:lstStyle>
          <a:p>
            <a:fld id="{01CC30E6-5B70-453A-9AA1-31702404F3F0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303" name="Tijdelijke aanduiding voor voettekst 2"/>
          <p:cNvSpPr>
            <a:spLocks noGrp="1"/>
          </p:cNvSpPr>
          <p:nvPr>
            <p:ph type="ftr" sz="quarter" idx="47"/>
          </p:nvPr>
        </p:nvSpPr>
        <p:spPr>
          <a:xfrm>
            <a:off x="3124200" y="6619100"/>
            <a:ext cx="2895600" cy="182880"/>
          </a:xfrm>
        </p:spPr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304" name="Tijdelijke aanduiding voor dianummer 3"/>
          <p:cNvSpPr>
            <a:spLocks noGrp="1"/>
          </p:cNvSpPr>
          <p:nvPr>
            <p:ph type="sldNum" sz="quarter" idx="48"/>
          </p:nvPr>
        </p:nvSpPr>
        <p:spPr>
          <a:xfrm>
            <a:off x="6629400" y="6619100"/>
            <a:ext cx="2133600" cy="182880"/>
          </a:xfrm>
        </p:spPr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305" name="Tekstvak 304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l-NL" sz="2400" noProof="0" dirty="0" smtClean="0">
                <a:solidFill>
                  <a:schemeClr val="accent1"/>
                </a:solidFill>
              </a:rPr>
              <a:t>2015</a:t>
            </a:r>
            <a:endParaRPr lang="nl-NL" sz="2400" noProof="0" dirty="0">
              <a:solidFill>
                <a:schemeClr val="accent1"/>
              </a:solidFill>
            </a:endParaRPr>
          </a:p>
        </p:txBody>
      </p:sp>
      <p:sp>
        <p:nvSpPr>
          <p:cNvPr id="306" name="Titel 4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echts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 dirty="0"/>
          </a:p>
        </p:txBody>
      </p:sp>
      <p:sp>
        <p:nvSpPr>
          <p:cNvPr id="85" name="shim_links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nl-NL" noProof="0" dirty="0"/>
          </a:p>
        </p:txBody>
      </p:sp>
      <p:sp>
        <p:nvSpPr>
          <p:cNvPr id="8" name="Afgeronde rechthoek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grpSp>
        <p:nvGrpSpPr>
          <p:cNvPr id="3618" name="Groe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Rechte verbindingslijn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Rechte verbindingslijn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Rechte verbindingslijn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Rechte verbindingslijn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Rechte verbindingslijn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Rechte verbindingslijn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Rechte verbindingslijn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e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Rechte verbindingslijn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Rechte verbindingslijn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Rechte verbindingslijn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Rechte verbindingslijn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Rechte verbindingslijn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Rechte verbindingslijn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Rechte verbindingslijn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e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Rechte verbindingslijn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Rechte verbindingslijn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Rechte verbindingslijn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Rechte verbindingslijn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Rechte verbindingslijn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Rechte verbindingslijn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Rechte verbindingslijn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e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Rechte verbindingslijn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Rechte verbindingslijn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Rechte verbindingslijn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Rechte verbindingslijn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Rechte verbindingslijn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Rechte verbindingslijn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Rechte verbindingslijn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e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Rechte verbindingslijn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Rechte verbindingslijn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Rechte verbindingslijn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Rechte verbindingslijn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Rechte verbindingslijn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Rechte verbindingslijn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Rechte verbindingslijn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e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Rechte verbindingslijn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Rechte verbindingslijn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Rechte verbindingslijn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Rechte verbindingslijn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Rechte verbindingslijn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Rechte verbindingslijn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Rechte verbindingslijn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e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e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Rechte verbindingslijn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Rechte verbindingslijn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Rechte verbindingslijn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Rechte verbindingslijn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Rechte verbindingslijn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Rechte verbindingslijn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Rechte verbindingslijn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e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Rechte verbindingslijn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Rechte verbindingslijn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Rechte verbindingslijn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Rechte verbindingslijn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Rechte verbindingslijn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echter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 dirty="0"/>
            </a:p>
          </p:txBody>
        </p:sp>
        <p:pic>
          <p:nvPicPr>
            <p:cNvPr id="1061" name="Afbeelding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inker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 dirty="0"/>
            </a:p>
          </p:txBody>
        </p:sp>
        <p:pic>
          <p:nvPicPr>
            <p:cNvPr id="48" name="Afbeelding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vak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l-NL" sz="1100" b="1" noProof="0" dirty="0" smtClean="0">
                <a:solidFill>
                  <a:schemeClr val="accent1"/>
                </a:solidFill>
              </a:rPr>
              <a:t>MAANDAG</a:t>
            </a:r>
            <a:endParaRPr lang="nl-NL" sz="1100" b="1" noProof="0" dirty="0">
              <a:solidFill>
                <a:schemeClr val="accent1"/>
              </a:solidFill>
            </a:endParaRPr>
          </a:p>
        </p:txBody>
      </p:sp>
      <p:sp>
        <p:nvSpPr>
          <p:cNvPr id="1843" name="Tekstvak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l-NL" sz="1100" b="1" noProof="0" dirty="0" smtClean="0">
                <a:solidFill>
                  <a:schemeClr val="accent1"/>
                </a:solidFill>
              </a:rPr>
              <a:t>DINSDAG</a:t>
            </a:r>
            <a:endParaRPr lang="nl-NL" sz="1100" b="1" noProof="0" dirty="0">
              <a:solidFill>
                <a:schemeClr val="accent1"/>
              </a:solidFill>
            </a:endParaRPr>
          </a:p>
        </p:txBody>
      </p:sp>
      <p:sp>
        <p:nvSpPr>
          <p:cNvPr id="1844" name="Tekstvak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l-NL" sz="1100" b="1" noProof="0" dirty="0" smtClean="0">
                <a:solidFill>
                  <a:schemeClr val="accent1"/>
                </a:solidFill>
              </a:rPr>
              <a:t>WOENSDAG</a:t>
            </a:r>
            <a:endParaRPr lang="nl-NL" sz="1100" b="1" noProof="0" dirty="0">
              <a:solidFill>
                <a:schemeClr val="accent1"/>
              </a:solidFill>
            </a:endParaRPr>
          </a:p>
        </p:txBody>
      </p:sp>
      <p:sp>
        <p:nvSpPr>
          <p:cNvPr id="1845" name="Tekstvak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l-NL" sz="1100" b="1" noProof="0" dirty="0" smtClean="0">
                <a:solidFill>
                  <a:schemeClr val="accent1"/>
                </a:solidFill>
              </a:rPr>
              <a:t>DONDERDAG</a:t>
            </a:r>
            <a:endParaRPr lang="nl-NL" sz="1100" b="1" noProof="0" dirty="0">
              <a:solidFill>
                <a:schemeClr val="accent1"/>
              </a:solidFill>
            </a:endParaRPr>
          </a:p>
        </p:txBody>
      </p:sp>
      <p:sp>
        <p:nvSpPr>
          <p:cNvPr id="1846" name="Tekstvak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l-NL" sz="1100" b="1" noProof="0" dirty="0" smtClean="0">
                <a:solidFill>
                  <a:schemeClr val="accent1"/>
                </a:solidFill>
              </a:rPr>
              <a:t>VRIJDAG</a:t>
            </a:r>
            <a:endParaRPr lang="nl-NL" sz="1100" b="1" noProof="0" dirty="0">
              <a:solidFill>
                <a:schemeClr val="accent1"/>
              </a:solidFill>
            </a:endParaRPr>
          </a:p>
        </p:txBody>
      </p:sp>
      <p:sp>
        <p:nvSpPr>
          <p:cNvPr id="1847" name="Tekstvak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l-NL" sz="1100" b="1" noProof="0" dirty="0" smtClean="0">
                <a:solidFill>
                  <a:schemeClr val="accent1"/>
                </a:solidFill>
              </a:rPr>
              <a:t>ZA/ZO</a:t>
            </a:r>
            <a:endParaRPr lang="nl-NL" sz="1100" b="1" noProof="0" dirty="0">
              <a:solidFill>
                <a:schemeClr val="accent1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dirty="0" smtClean="0"/>
              <a:t>Klik om de modelstijlen te bewerken</a:t>
            </a:r>
            <a:endParaRPr lang="nl" dirty="0"/>
          </a:p>
          <a:p>
            <a:pPr marL="742950" marR="0" lvl="1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/>
              <a:t>Tweede niveau</a:t>
            </a:r>
            <a:endParaRPr lang="nl" dirty="0" smtClean="0"/>
          </a:p>
          <a:p>
            <a:pPr marL="1252728" marR="0" lvl="2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/>
              <a:t>Derde niveau</a:t>
            </a:r>
            <a:endParaRPr lang="nl" dirty="0"/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47F31C95-21A5-4D21-9C40-2D2D4A216713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marR="0" indent="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SzTx/>
        <a:buFont typeface="Arial" pitchFamily="34" charset="0"/>
        <a:buNone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128" marR="0" indent="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jdelijke aanduiding voor teks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9" name="Tijdelijke aanduiding voor teks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5" name="Tijdelijke aanduiding voor teks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1" name="Tijdelijke aanduiding voor teks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7" name="Tijdelijke aanduiding voor teks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8" name="Tijdelijke aanduiding voor teks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4" name="Tijdelijke aanduiding voor teks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0" name="Tijdelijke aanduiding voor teks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6" name="Tijdelijke aanduiding voor teks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0" name="Tijdelijke aanduiding voor teks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6" name="Tijdelijke aanduiding voor teks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2" name="Tijdelijke aanduiding voor teks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8" name="Tijdelijke aanduiding voor teks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1" name="Tijdelijke aanduiding voor teks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7" name="Tijdelijke aanduiding voor teks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3" name="Tijdelijke aanduiding voor teks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9" name="Tijdelijke aanduiding voor teks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6" name="Tijdelijke aanduiding voor teks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2" name="Tijdelijke aanduiding voor teks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8" name="Tijdelijke aanduiding voor teks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4" name="Tijdelijke aanduiding voor teks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0" name="Tijdelijke aanduiding voor teks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7" name="Tijdelijke aanduiding voor teks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3" name="Tijdelijke aanduiding voor teks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9" name="Tijdelijke aanduiding voor teks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5" name="Tijdelijke aanduiding voor teks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1" name="Tijdelijke aanduiding voor teks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juli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l-NL" dirty="0" smtClean="0"/>
              <a:t>april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l-NL" dirty="0" smtClean="0"/>
              <a:t>mei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294967295"/>
          </p:nvPr>
        </p:nvSpPr>
        <p:spPr>
          <a:xfrm>
            <a:off x="7369175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294967295"/>
          </p:nvPr>
        </p:nvSpPr>
        <p:spPr>
          <a:xfrm>
            <a:off x="7369175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294967295"/>
          </p:nvPr>
        </p:nvSpPr>
        <p:spPr>
          <a:xfrm>
            <a:off x="7369175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4294967295"/>
          </p:nvPr>
        </p:nvSpPr>
        <p:spPr>
          <a:xfrm>
            <a:off x="7369175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4294967295"/>
          </p:nvPr>
        </p:nvSpPr>
        <p:spPr>
          <a:xfrm>
            <a:off x="7369175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4294967295"/>
          </p:nvPr>
        </p:nvSpPr>
        <p:spPr>
          <a:xfrm>
            <a:off x="7369175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l-NL" dirty="0" smtClean="0"/>
              <a:t>juni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tekst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l-NL" dirty="0" smtClean="0"/>
              <a:t>augustus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tekst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94967295"/>
          </p:nvPr>
        </p:nvSpPr>
        <p:spPr>
          <a:xfrm>
            <a:off x="7369175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294967295"/>
          </p:nvPr>
        </p:nvSpPr>
        <p:spPr>
          <a:xfrm>
            <a:off x="7369175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294967295"/>
          </p:nvPr>
        </p:nvSpPr>
        <p:spPr>
          <a:xfrm>
            <a:off x="7369175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294967295"/>
          </p:nvPr>
        </p:nvSpPr>
        <p:spPr>
          <a:xfrm>
            <a:off x="7369175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294967295"/>
          </p:nvPr>
        </p:nvSpPr>
        <p:spPr>
          <a:xfrm>
            <a:off x="7369175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294967295"/>
          </p:nvPr>
        </p:nvSpPr>
        <p:spPr>
          <a:xfrm>
            <a:off x="7369175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l-NL" dirty="0" smtClean="0"/>
              <a:t>september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tekst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l-NL" dirty="0" smtClean="0"/>
              <a:t>oktober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tekst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l-NL" dirty="0" smtClean="0"/>
              <a:t>november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tekst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l-NL" dirty="0" smtClean="0"/>
              <a:t>december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tekst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4294967295"/>
          </p:nvPr>
        </p:nvSpPr>
        <p:spPr>
          <a:xfrm>
            <a:off x="1783080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4294967295"/>
          </p:nvPr>
        </p:nvSpPr>
        <p:spPr>
          <a:xfrm>
            <a:off x="458292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4294967295"/>
          </p:nvPr>
        </p:nvSpPr>
        <p:spPr>
          <a:xfrm>
            <a:off x="5976051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4294967295"/>
          </p:nvPr>
        </p:nvSpPr>
        <p:spPr>
          <a:xfrm>
            <a:off x="1783080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4294967295"/>
          </p:nvPr>
        </p:nvSpPr>
        <p:spPr>
          <a:xfrm>
            <a:off x="458292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4294967295"/>
          </p:nvPr>
        </p:nvSpPr>
        <p:spPr>
          <a:xfrm>
            <a:off x="5976051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4294967295"/>
          </p:nvPr>
        </p:nvSpPr>
        <p:spPr>
          <a:xfrm>
            <a:off x="1783080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4294967295"/>
          </p:nvPr>
        </p:nvSpPr>
        <p:spPr>
          <a:xfrm>
            <a:off x="458292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4294967295"/>
          </p:nvPr>
        </p:nvSpPr>
        <p:spPr>
          <a:xfrm>
            <a:off x="5976051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4294967295"/>
          </p:nvPr>
        </p:nvSpPr>
        <p:spPr>
          <a:xfrm>
            <a:off x="1783080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4294967295"/>
          </p:nvPr>
        </p:nvSpPr>
        <p:spPr>
          <a:xfrm>
            <a:off x="458292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4294967295"/>
          </p:nvPr>
        </p:nvSpPr>
        <p:spPr>
          <a:xfrm>
            <a:off x="5976051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4294967295"/>
          </p:nvPr>
        </p:nvSpPr>
        <p:spPr>
          <a:xfrm>
            <a:off x="1783080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4294967295"/>
          </p:nvPr>
        </p:nvSpPr>
        <p:spPr>
          <a:xfrm>
            <a:off x="458292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4294967295"/>
          </p:nvPr>
        </p:nvSpPr>
        <p:spPr>
          <a:xfrm>
            <a:off x="5976051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4294967295"/>
          </p:nvPr>
        </p:nvSpPr>
        <p:spPr>
          <a:xfrm>
            <a:off x="1783080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4294967295"/>
          </p:nvPr>
        </p:nvSpPr>
        <p:spPr>
          <a:xfrm>
            <a:off x="458292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294967295"/>
          </p:nvPr>
        </p:nvSpPr>
        <p:spPr>
          <a:xfrm>
            <a:off x="5976051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l-NL" dirty="0" smtClean="0"/>
              <a:t>januari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tekst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4294967295"/>
          </p:nvPr>
        </p:nvSpPr>
        <p:spPr>
          <a:xfrm>
            <a:off x="1786756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4294967295"/>
          </p:nvPr>
        </p:nvSpPr>
        <p:spPr>
          <a:xfrm>
            <a:off x="4571999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4294967295"/>
          </p:nvPr>
        </p:nvSpPr>
        <p:spPr>
          <a:xfrm>
            <a:off x="597250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4294967295"/>
          </p:nvPr>
        </p:nvSpPr>
        <p:spPr>
          <a:xfrm>
            <a:off x="1786756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4294967295"/>
          </p:nvPr>
        </p:nvSpPr>
        <p:spPr>
          <a:xfrm>
            <a:off x="4571999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4294967295"/>
          </p:nvPr>
        </p:nvSpPr>
        <p:spPr>
          <a:xfrm>
            <a:off x="597250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4294967295"/>
          </p:nvPr>
        </p:nvSpPr>
        <p:spPr>
          <a:xfrm>
            <a:off x="1786756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4294967295"/>
          </p:nvPr>
        </p:nvSpPr>
        <p:spPr>
          <a:xfrm>
            <a:off x="4571999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4294967295"/>
          </p:nvPr>
        </p:nvSpPr>
        <p:spPr>
          <a:xfrm>
            <a:off x="597250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4294967295"/>
          </p:nvPr>
        </p:nvSpPr>
        <p:spPr>
          <a:xfrm>
            <a:off x="1786756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4294967295"/>
          </p:nvPr>
        </p:nvSpPr>
        <p:spPr>
          <a:xfrm>
            <a:off x="4571999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4294967295"/>
          </p:nvPr>
        </p:nvSpPr>
        <p:spPr>
          <a:xfrm>
            <a:off x="597250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4294967295"/>
          </p:nvPr>
        </p:nvSpPr>
        <p:spPr>
          <a:xfrm>
            <a:off x="1786756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4294967295"/>
          </p:nvPr>
        </p:nvSpPr>
        <p:spPr>
          <a:xfrm>
            <a:off x="4571999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4294967295"/>
          </p:nvPr>
        </p:nvSpPr>
        <p:spPr>
          <a:xfrm>
            <a:off x="597250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4294967295"/>
          </p:nvPr>
        </p:nvSpPr>
        <p:spPr>
          <a:xfrm>
            <a:off x="1786756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4294967295"/>
          </p:nvPr>
        </p:nvSpPr>
        <p:spPr>
          <a:xfrm>
            <a:off x="4571999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294967295"/>
          </p:nvPr>
        </p:nvSpPr>
        <p:spPr>
          <a:xfrm>
            <a:off x="597250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l-NL" dirty="0" smtClean="0"/>
              <a:t>februari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tekst 39"/>
          <p:cNvSpPr>
            <a:spLocks noGrp="1"/>
          </p:cNvSpPr>
          <p:nvPr>
            <p:ph type="body" sz="quarter" idx="4294967295"/>
          </p:nvPr>
        </p:nvSpPr>
        <p:spPr>
          <a:xfrm>
            <a:off x="39319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4294967295"/>
          </p:nvPr>
        </p:nvSpPr>
        <p:spPr>
          <a:xfrm>
            <a:off x="1786756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4294967295"/>
          </p:nvPr>
        </p:nvSpPr>
        <p:spPr>
          <a:xfrm>
            <a:off x="318211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4294967295"/>
          </p:nvPr>
        </p:nvSpPr>
        <p:spPr>
          <a:xfrm>
            <a:off x="4571999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4294967295"/>
          </p:nvPr>
        </p:nvSpPr>
        <p:spPr>
          <a:xfrm>
            <a:off x="5972502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94967295"/>
          </p:nvPr>
        </p:nvSpPr>
        <p:spPr>
          <a:xfrm>
            <a:off x="7379208" y="13716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4294967295"/>
          </p:nvPr>
        </p:nvSpPr>
        <p:spPr>
          <a:xfrm>
            <a:off x="39319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4294967295"/>
          </p:nvPr>
        </p:nvSpPr>
        <p:spPr>
          <a:xfrm>
            <a:off x="1786756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4294967295"/>
          </p:nvPr>
        </p:nvSpPr>
        <p:spPr>
          <a:xfrm>
            <a:off x="318211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4294967295"/>
          </p:nvPr>
        </p:nvSpPr>
        <p:spPr>
          <a:xfrm>
            <a:off x="4571999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4294967295"/>
          </p:nvPr>
        </p:nvSpPr>
        <p:spPr>
          <a:xfrm>
            <a:off x="5972502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294967295"/>
          </p:nvPr>
        </p:nvSpPr>
        <p:spPr>
          <a:xfrm>
            <a:off x="7379208" y="22860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4294967295"/>
          </p:nvPr>
        </p:nvSpPr>
        <p:spPr>
          <a:xfrm>
            <a:off x="39319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4294967295"/>
          </p:nvPr>
        </p:nvSpPr>
        <p:spPr>
          <a:xfrm>
            <a:off x="1786756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4294967295"/>
          </p:nvPr>
        </p:nvSpPr>
        <p:spPr>
          <a:xfrm>
            <a:off x="318211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4294967295"/>
          </p:nvPr>
        </p:nvSpPr>
        <p:spPr>
          <a:xfrm>
            <a:off x="4571999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4294967295"/>
          </p:nvPr>
        </p:nvSpPr>
        <p:spPr>
          <a:xfrm>
            <a:off x="5972502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294967295"/>
          </p:nvPr>
        </p:nvSpPr>
        <p:spPr>
          <a:xfrm>
            <a:off x="7379208" y="32004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4294967295"/>
          </p:nvPr>
        </p:nvSpPr>
        <p:spPr>
          <a:xfrm>
            <a:off x="39319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4294967295"/>
          </p:nvPr>
        </p:nvSpPr>
        <p:spPr>
          <a:xfrm>
            <a:off x="1786756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4294967295"/>
          </p:nvPr>
        </p:nvSpPr>
        <p:spPr>
          <a:xfrm>
            <a:off x="318211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4294967295"/>
          </p:nvPr>
        </p:nvSpPr>
        <p:spPr>
          <a:xfrm>
            <a:off x="4571999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4294967295"/>
          </p:nvPr>
        </p:nvSpPr>
        <p:spPr>
          <a:xfrm>
            <a:off x="5972502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294967295"/>
          </p:nvPr>
        </p:nvSpPr>
        <p:spPr>
          <a:xfrm>
            <a:off x="7379208" y="41148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4294967295"/>
          </p:nvPr>
        </p:nvSpPr>
        <p:spPr>
          <a:xfrm>
            <a:off x="39319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4294967295"/>
          </p:nvPr>
        </p:nvSpPr>
        <p:spPr>
          <a:xfrm>
            <a:off x="1786756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4294967295"/>
          </p:nvPr>
        </p:nvSpPr>
        <p:spPr>
          <a:xfrm>
            <a:off x="318211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4294967295"/>
          </p:nvPr>
        </p:nvSpPr>
        <p:spPr>
          <a:xfrm>
            <a:off x="4571999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4294967295"/>
          </p:nvPr>
        </p:nvSpPr>
        <p:spPr>
          <a:xfrm>
            <a:off x="5972502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294967295"/>
          </p:nvPr>
        </p:nvSpPr>
        <p:spPr>
          <a:xfrm>
            <a:off x="7379208" y="5029200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44" name="Tijdelijke aanduiding voor tekst 43"/>
          <p:cNvSpPr>
            <a:spLocks noGrp="1"/>
          </p:cNvSpPr>
          <p:nvPr>
            <p:ph type="body" sz="quarter" idx="4294967295"/>
          </p:nvPr>
        </p:nvSpPr>
        <p:spPr>
          <a:xfrm>
            <a:off x="39319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4294967295"/>
          </p:nvPr>
        </p:nvSpPr>
        <p:spPr>
          <a:xfrm>
            <a:off x="1786756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4294967295"/>
          </p:nvPr>
        </p:nvSpPr>
        <p:spPr>
          <a:xfrm>
            <a:off x="318211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4294967295"/>
          </p:nvPr>
        </p:nvSpPr>
        <p:spPr>
          <a:xfrm>
            <a:off x="4571999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294967295"/>
          </p:nvPr>
        </p:nvSpPr>
        <p:spPr>
          <a:xfrm>
            <a:off x="5972502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294967295"/>
          </p:nvPr>
        </p:nvSpPr>
        <p:spPr>
          <a:xfrm>
            <a:off x="7379208" y="5952744"/>
            <a:ext cx="1377950" cy="68637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nl-NL" sz="900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l-NL" dirty="0" smtClean="0"/>
              <a:t>maart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derwijskalender juli 2013-2014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F0CCCB-8D14-4E10-8E39-95BC7CBD82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</Words>
  <Application>Microsoft Office PowerPoint</Application>
  <PresentationFormat>Diavoorstelling (4:3)</PresentationFormat>
  <Paragraphs>24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Onderwijskalender juli 2013-2014</vt:lpstr>
      <vt:lpstr>juli</vt:lpstr>
      <vt:lpstr>augustus</vt:lpstr>
      <vt:lpstr>september</vt:lpstr>
      <vt:lpstr>oktober</vt:lpstr>
      <vt:lpstr>november</vt:lpstr>
      <vt:lpstr>december</vt:lpstr>
      <vt:lpstr>januari</vt:lpstr>
      <vt:lpstr>februari</vt:lpstr>
      <vt:lpstr>maart</vt:lpstr>
      <vt:lpstr>april</vt:lpstr>
      <vt:lpstr>mei</vt:lpstr>
      <vt:lpstr>juni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2013-06-24T21:16:01Z</dcterms:created>
  <dcterms:modified xsi:type="dcterms:W3CDTF">2014-01-23T10:10:29Z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