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0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8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5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6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3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8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7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7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03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Organisch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 Barborik</dc:creator>
  <cp:lastModifiedBy>Petr Barborik</cp:lastModifiedBy>
  <cp:revision>1</cp:revision>
  <dcterms:created xsi:type="dcterms:W3CDTF">2013-07-31T15:36:18Z</dcterms:created>
  <dcterms:modified xsi:type="dcterms:W3CDTF">2013-07-31T15:36:45Z</dcterms:modified>
</cp:coreProperties>
</file>