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57" r:id="rId5"/>
    <p:sldId id="269" r:id="rId6"/>
    <p:sldId id="259" r:id="rId7"/>
    <p:sldId id="270" r:id="rId8"/>
    <p:sldId id="272" r:id="rId9"/>
    <p:sldId id="258" r:id="rId10"/>
    <p:sldId id="273" r:id="rId11"/>
    <p:sldId id="262" r:id="rId12"/>
    <p:sldId id="263" r:id="rId13"/>
    <p:sldId id="274" r:id="rId14"/>
    <p:sldId id="264" r:id="rId15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792">
          <p15:clr>
            <a:srgbClr val="A4A3A4"/>
          </p15:clr>
        </p15:guide>
        <p15:guide id="4" orient="horz" pos="1152">
          <p15:clr>
            <a:srgbClr val="A4A3A4"/>
          </p15:clr>
        </p15:guide>
        <p15:guide id="5" orient="horz" pos="3360">
          <p15:clr>
            <a:srgbClr val="A4A3A4"/>
          </p15:clr>
        </p15:guide>
        <p15:guide id="6" orient="horz" pos="3072">
          <p15:clr>
            <a:srgbClr val="A4A3A4"/>
          </p15:clr>
        </p15:guide>
        <p15:guide id="7" orient="horz" pos="864">
          <p15:clr>
            <a:srgbClr val="A4A3A4"/>
          </p15:clr>
        </p15:guide>
        <p15:guide id="8" orient="horz" pos="528">
          <p15:clr>
            <a:srgbClr val="A4A3A4"/>
          </p15:clr>
        </p15:guide>
        <p15:guide id="9" orient="horz" pos="2784">
          <p15:clr>
            <a:srgbClr val="A4A3A4"/>
          </p15:clr>
        </p15:guide>
        <p15:guide id="10" pos="3839">
          <p15:clr>
            <a:srgbClr val="A4A3A4"/>
          </p15:clr>
        </p15:guide>
        <p15:guide id="11" pos="959">
          <p15:clr>
            <a:srgbClr val="A4A3A4"/>
          </p15:clr>
        </p15:guide>
        <p15:guide id="12" pos="7007">
          <p15:clr>
            <a:srgbClr val="A4A3A4"/>
          </p15:clr>
        </p15:guide>
        <p15:guide id="13" pos="6719">
          <p15:clr>
            <a:srgbClr val="A4A3A4"/>
          </p15:clr>
        </p15:guide>
        <p15:guide id="14" pos="6143">
          <p15:clr>
            <a:srgbClr val="A4A3A4"/>
          </p15:clr>
        </p15:guide>
        <p15:guide id="15" pos="3983">
          <p15:clr>
            <a:srgbClr val="A4A3A4"/>
          </p15:clr>
        </p15:guide>
        <p15:guide id="16" pos="527">
          <p15:clr>
            <a:srgbClr val="A4A3A4"/>
          </p15:clr>
        </p15:guide>
        <p15:guide id="17" pos="715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26" y="696"/>
      </p:cViewPr>
      <p:guideLst>
        <p:guide orient="horz" pos="2160"/>
        <p:guide orient="horz" pos="1008"/>
        <p:guide orient="horz" pos="3792"/>
        <p:guide orient="horz" pos="1152"/>
        <p:guide orient="horz" pos="3360"/>
        <p:guide orient="horz" pos="3072"/>
        <p:guide orient="horz" pos="864"/>
        <p:guide orient="horz" pos="528"/>
        <p:guide orient="horz" pos="2784"/>
        <p:guide pos="3839"/>
        <p:guide pos="959"/>
        <p:guide pos="7007"/>
        <p:guide pos="6719"/>
        <p:guide pos="6143"/>
        <p:guide pos="3983"/>
        <p:guide pos="527"/>
        <p:guide pos="715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01" d="100"/>
          <a:sy n="101" d="100"/>
        </p:scale>
        <p:origin x="2802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werkblad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 1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  <c:pt idx="3">
                  <c:v>Categorie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 2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  <c:pt idx="3">
                  <c:v>Categorie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 3</c:v>
                </c:pt>
              </c:strCache>
            </c:strRef>
          </c:tx>
          <c:spPr>
            <a:ln w="22225" cap="rnd">
              <a:solidFill>
                <a:schemeClr val="accent3"/>
              </a:solidFill>
              <a:round/>
            </a:ln>
            <a:effectLst/>
          </c:spPr>
          <c:marker>
            <c:symbol val="triangle"/>
            <c:size val="6"/>
            <c:spPr>
              <a:solidFill>
                <a:schemeClr val="accent3"/>
              </a:solidFill>
              <a:ln w="9525">
                <a:solidFill>
                  <a:schemeClr val="accent3"/>
                </a:solidFill>
                <a:round/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  <c:pt idx="3">
                  <c:v>Categorie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0052312"/>
        <c:axId val="170052704"/>
      </c:lineChart>
      <c:catAx>
        <c:axId val="1700523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170052704"/>
        <c:crosses val="autoZero"/>
        <c:auto val="1"/>
        <c:lblAlgn val="ctr"/>
        <c:lblOffset val="100"/>
        <c:noMultiLvlLbl val="0"/>
      </c:catAx>
      <c:valAx>
        <c:axId val="1700527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170052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C62DA5-2A2F-436D-961C-27F71082B80A}" type="doc">
      <dgm:prSet loTypeId="urn:microsoft.com/office/officeart/2005/8/layout/cycle3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nl-NL"/>
        </a:p>
      </dgm:t>
    </dgm:pt>
    <dgm:pt modelId="{BF70AF45-7F05-453B-9B84-F6A146359D3C}">
      <dgm:prSet phldrT="[Tekst]"/>
      <dgm:spPr/>
      <dgm:t>
        <a:bodyPr/>
        <a:lstStyle/>
        <a:p>
          <a:r>
            <a:rPr lang="nl-NL" noProof="0" dirty="0"/>
            <a:t>Taak 1</a:t>
          </a:r>
        </a:p>
      </dgm:t>
    </dgm:pt>
    <dgm:pt modelId="{FE741D6D-7588-497C-B378-98F2629BB9EF}" type="parTrans" cxnId="{9D54F492-9A48-40B5-99B0-77A65815C721}">
      <dgm:prSet/>
      <dgm:spPr/>
      <dgm:t>
        <a:bodyPr/>
        <a:lstStyle/>
        <a:p>
          <a:endParaRPr lang="nl-NL"/>
        </a:p>
      </dgm:t>
    </dgm:pt>
    <dgm:pt modelId="{EF509D38-45B4-40DE-A0DF-06D9D2478DAC}" type="sibTrans" cxnId="{9D54F492-9A48-40B5-99B0-77A65815C721}">
      <dgm:prSet/>
      <dgm:spPr/>
      <dgm:t>
        <a:bodyPr/>
        <a:lstStyle/>
        <a:p>
          <a:endParaRPr lang="nl-NL" noProof="0" dirty="0"/>
        </a:p>
      </dgm:t>
    </dgm:pt>
    <dgm:pt modelId="{63CA2DEA-31F6-4CF4-88E6-63724842EACC}">
      <dgm:prSet phldrT="[Tekst]"/>
      <dgm:spPr/>
      <dgm:t>
        <a:bodyPr/>
        <a:lstStyle/>
        <a:p>
          <a:r>
            <a:rPr lang="nl-NL" noProof="0" dirty="0"/>
            <a:t>Taak 2</a:t>
          </a:r>
        </a:p>
      </dgm:t>
    </dgm:pt>
    <dgm:pt modelId="{F24D3743-3BAB-4121-937F-7A1AB8F2477A}" type="parTrans" cxnId="{8004C9FB-4B8F-4EDA-BFED-1E99947F14D1}">
      <dgm:prSet/>
      <dgm:spPr/>
      <dgm:t>
        <a:bodyPr/>
        <a:lstStyle/>
        <a:p>
          <a:endParaRPr lang="nl-NL"/>
        </a:p>
      </dgm:t>
    </dgm:pt>
    <dgm:pt modelId="{30559FF1-E3F5-41E8-94EA-9DDAAF7240F9}" type="sibTrans" cxnId="{8004C9FB-4B8F-4EDA-BFED-1E99947F14D1}">
      <dgm:prSet/>
      <dgm:spPr/>
      <dgm:t>
        <a:bodyPr/>
        <a:lstStyle/>
        <a:p>
          <a:endParaRPr lang="nl-NL"/>
        </a:p>
      </dgm:t>
    </dgm:pt>
    <dgm:pt modelId="{2A04600B-ADF7-4BE9-933C-2309B67F2DB8}">
      <dgm:prSet phldrT="[Tekst]"/>
      <dgm:spPr/>
      <dgm:t>
        <a:bodyPr/>
        <a:lstStyle/>
        <a:p>
          <a:r>
            <a:rPr lang="nl-NL" noProof="0" dirty="0"/>
            <a:t>Taak 3</a:t>
          </a:r>
        </a:p>
      </dgm:t>
    </dgm:pt>
    <dgm:pt modelId="{BC4974DB-2187-4F03-8E80-1FD9F1638001}" type="parTrans" cxnId="{63EAD1FB-574C-40DB-A937-07AFBB797323}">
      <dgm:prSet/>
      <dgm:spPr/>
      <dgm:t>
        <a:bodyPr/>
        <a:lstStyle/>
        <a:p>
          <a:endParaRPr lang="nl-NL"/>
        </a:p>
      </dgm:t>
    </dgm:pt>
    <dgm:pt modelId="{95CC6B17-9BC3-4B13-96B6-5372B8AF3CC0}" type="sibTrans" cxnId="{63EAD1FB-574C-40DB-A937-07AFBB797323}">
      <dgm:prSet/>
      <dgm:spPr/>
      <dgm:t>
        <a:bodyPr/>
        <a:lstStyle/>
        <a:p>
          <a:endParaRPr lang="nl-NL"/>
        </a:p>
      </dgm:t>
    </dgm:pt>
    <dgm:pt modelId="{89FFD1B1-83F5-4E55-AB67-A892038B615E}">
      <dgm:prSet phldrT="[Tekst]"/>
      <dgm:spPr/>
      <dgm:t>
        <a:bodyPr/>
        <a:lstStyle/>
        <a:p>
          <a:r>
            <a:rPr lang="nl-NL" noProof="0" dirty="0"/>
            <a:t>Taak 4</a:t>
          </a:r>
        </a:p>
      </dgm:t>
    </dgm:pt>
    <dgm:pt modelId="{960564C4-1CE0-4EE8-98B7-97E95C8A3DF6}" type="parTrans" cxnId="{0B035D58-4A3E-4B92-87EC-7E5CE1DA1EE8}">
      <dgm:prSet/>
      <dgm:spPr/>
      <dgm:t>
        <a:bodyPr/>
        <a:lstStyle/>
        <a:p>
          <a:endParaRPr lang="nl-NL"/>
        </a:p>
      </dgm:t>
    </dgm:pt>
    <dgm:pt modelId="{4FB5A869-F3B9-4CA5-91C3-28D47C1A7F10}" type="sibTrans" cxnId="{0B035D58-4A3E-4B92-87EC-7E5CE1DA1EE8}">
      <dgm:prSet/>
      <dgm:spPr/>
      <dgm:t>
        <a:bodyPr/>
        <a:lstStyle/>
        <a:p>
          <a:endParaRPr lang="nl-NL"/>
        </a:p>
      </dgm:t>
    </dgm:pt>
    <dgm:pt modelId="{7C63F5DD-85B9-42D3-8D98-A8E103092C2B}">
      <dgm:prSet phldrT="[Tekst]"/>
      <dgm:spPr/>
      <dgm:t>
        <a:bodyPr/>
        <a:lstStyle/>
        <a:p>
          <a:r>
            <a:rPr lang="nl-NL" noProof="0" dirty="0"/>
            <a:t>Taak 5</a:t>
          </a:r>
        </a:p>
      </dgm:t>
    </dgm:pt>
    <dgm:pt modelId="{A2B122DF-66F4-47D5-8861-25D521DE88D9}" type="parTrans" cxnId="{5D810978-30D9-4EEF-8462-9F1B23D73D78}">
      <dgm:prSet/>
      <dgm:spPr/>
      <dgm:t>
        <a:bodyPr/>
        <a:lstStyle/>
        <a:p>
          <a:endParaRPr lang="nl-NL"/>
        </a:p>
      </dgm:t>
    </dgm:pt>
    <dgm:pt modelId="{6A9FCCFE-E2A1-40B1-8168-6105E40DC83F}" type="sibTrans" cxnId="{5D810978-30D9-4EEF-8462-9F1B23D73D78}">
      <dgm:prSet/>
      <dgm:spPr/>
      <dgm:t>
        <a:bodyPr/>
        <a:lstStyle/>
        <a:p>
          <a:endParaRPr lang="nl-NL"/>
        </a:p>
      </dgm:t>
    </dgm:pt>
    <dgm:pt modelId="{C0539B89-AF0C-4162-9562-527BB4779069}" type="pres">
      <dgm:prSet presAssocID="{01C62DA5-2A2F-436D-961C-27F71082B80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6D9F3CEF-83BD-4749-A741-36ED36AAC48C}" type="pres">
      <dgm:prSet presAssocID="{01C62DA5-2A2F-436D-961C-27F71082B80A}" presName="cycle" presStyleCnt="0"/>
      <dgm:spPr/>
    </dgm:pt>
    <dgm:pt modelId="{8054AAE3-D4C6-4BAB-8D9D-88E7BBFD12E5}" type="pres">
      <dgm:prSet presAssocID="{BF70AF45-7F05-453B-9B84-F6A146359D3C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E6D71727-5E12-4D96-AE1A-0D3EEA528ABE}" type="pres">
      <dgm:prSet presAssocID="{EF509D38-45B4-40DE-A0DF-06D9D2478DAC}" presName="sibTransFirstNode" presStyleLbl="bgShp" presStyleIdx="0" presStyleCnt="1"/>
      <dgm:spPr/>
      <dgm:t>
        <a:bodyPr/>
        <a:lstStyle/>
        <a:p>
          <a:endParaRPr lang="nl-NL"/>
        </a:p>
      </dgm:t>
    </dgm:pt>
    <dgm:pt modelId="{CB545A5D-75C9-49DB-AD8B-B348DB1A7A4A}" type="pres">
      <dgm:prSet presAssocID="{63CA2DEA-31F6-4CF4-88E6-63724842EACC}" presName="nodeFollowingNodes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7FAAA5A5-C0CF-4BAE-8E75-BF0E96369C22}" type="pres">
      <dgm:prSet presAssocID="{2A04600B-ADF7-4BE9-933C-2309B67F2DB8}" presName="nodeFollowingNodes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00D0B52D-2A0F-4D47-83A4-4DDE411B4460}" type="pres">
      <dgm:prSet presAssocID="{89FFD1B1-83F5-4E55-AB67-A892038B615E}" presName="nodeFollowingNodes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B10813D8-140F-424F-845A-D15528B6A811}" type="pres">
      <dgm:prSet presAssocID="{7C63F5DD-85B9-42D3-8D98-A8E103092C2B}" presName="nodeFollowingNodes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8004C9FB-4B8F-4EDA-BFED-1E99947F14D1}" srcId="{01C62DA5-2A2F-436D-961C-27F71082B80A}" destId="{63CA2DEA-31F6-4CF4-88E6-63724842EACC}" srcOrd="1" destOrd="0" parTransId="{F24D3743-3BAB-4121-937F-7A1AB8F2477A}" sibTransId="{30559FF1-E3F5-41E8-94EA-9DDAAF7240F9}"/>
    <dgm:cxn modelId="{F821F770-C360-4E61-B991-19A68055C566}" type="presOf" srcId="{7C63F5DD-85B9-42D3-8D98-A8E103092C2B}" destId="{B10813D8-140F-424F-845A-D15528B6A811}" srcOrd="0" destOrd="0" presId="urn:microsoft.com/office/officeart/2005/8/layout/cycle3"/>
    <dgm:cxn modelId="{5D810978-30D9-4EEF-8462-9F1B23D73D78}" srcId="{01C62DA5-2A2F-436D-961C-27F71082B80A}" destId="{7C63F5DD-85B9-42D3-8D98-A8E103092C2B}" srcOrd="4" destOrd="0" parTransId="{A2B122DF-66F4-47D5-8861-25D521DE88D9}" sibTransId="{6A9FCCFE-E2A1-40B1-8168-6105E40DC83F}"/>
    <dgm:cxn modelId="{141262A7-7486-4855-8B18-6C0BFBC93191}" type="presOf" srcId="{01C62DA5-2A2F-436D-961C-27F71082B80A}" destId="{C0539B89-AF0C-4162-9562-527BB4779069}" srcOrd="0" destOrd="0" presId="urn:microsoft.com/office/officeart/2005/8/layout/cycle3"/>
    <dgm:cxn modelId="{3F1583E2-783D-4219-9D6A-3820970FEA83}" type="presOf" srcId="{63CA2DEA-31F6-4CF4-88E6-63724842EACC}" destId="{CB545A5D-75C9-49DB-AD8B-B348DB1A7A4A}" srcOrd="0" destOrd="0" presId="urn:microsoft.com/office/officeart/2005/8/layout/cycle3"/>
    <dgm:cxn modelId="{63EAD1FB-574C-40DB-A937-07AFBB797323}" srcId="{01C62DA5-2A2F-436D-961C-27F71082B80A}" destId="{2A04600B-ADF7-4BE9-933C-2309B67F2DB8}" srcOrd="2" destOrd="0" parTransId="{BC4974DB-2187-4F03-8E80-1FD9F1638001}" sibTransId="{95CC6B17-9BC3-4B13-96B6-5372B8AF3CC0}"/>
    <dgm:cxn modelId="{6C29D7A2-F20D-4463-9325-1A0DDF2678DD}" type="presOf" srcId="{BF70AF45-7F05-453B-9B84-F6A146359D3C}" destId="{8054AAE3-D4C6-4BAB-8D9D-88E7BBFD12E5}" srcOrd="0" destOrd="0" presId="urn:microsoft.com/office/officeart/2005/8/layout/cycle3"/>
    <dgm:cxn modelId="{7900073E-0038-4ECD-A015-A6314D1A920F}" type="presOf" srcId="{EF509D38-45B4-40DE-A0DF-06D9D2478DAC}" destId="{E6D71727-5E12-4D96-AE1A-0D3EEA528ABE}" srcOrd="0" destOrd="0" presId="urn:microsoft.com/office/officeart/2005/8/layout/cycle3"/>
    <dgm:cxn modelId="{9D54F492-9A48-40B5-99B0-77A65815C721}" srcId="{01C62DA5-2A2F-436D-961C-27F71082B80A}" destId="{BF70AF45-7F05-453B-9B84-F6A146359D3C}" srcOrd="0" destOrd="0" parTransId="{FE741D6D-7588-497C-B378-98F2629BB9EF}" sibTransId="{EF509D38-45B4-40DE-A0DF-06D9D2478DAC}"/>
    <dgm:cxn modelId="{223CE486-7CF8-4EF1-B612-A082B9F94D3D}" type="presOf" srcId="{89FFD1B1-83F5-4E55-AB67-A892038B615E}" destId="{00D0B52D-2A0F-4D47-83A4-4DDE411B4460}" srcOrd="0" destOrd="0" presId="urn:microsoft.com/office/officeart/2005/8/layout/cycle3"/>
    <dgm:cxn modelId="{9CA555C3-1D59-48BC-AC03-60E42655AAF6}" type="presOf" srcId="{2A04600B-ADF7-4BE9-933C-2309B67F2DB8}" destId="{7FAAA5A5-C0CF-4BAE-8E75-BF0E96369C22}" srcOrd="0" destOrd="0" presId="urn:microsoft.com/office/officeart/2005/8/layout/cycle3"/>
    <dgm:cxn modelId="{0B035D58-4A3E-4B92-87EC-7E5CE1DA1EE8}" srcId="{01C62DA5-2A2F-436D-961C-27F71082B80A}" destId="{89FFD1B1-83F5-4E55-AB67-A892038B615E}" srcOrd="3" destOrd="0" parTransId="{960564C4-1CE0-4EE8-98B7-97E95C8A3DF6}" sibTransId="{4FB5A869-F3B9-4CA5-91C3-28D47C1A7F10}"/>
    <dgm:cxn modelId="{F16EE5D2-13A3-467C-8408-FE4AEA5AE196}" type="presParOf" srcId="{C0539B89-AF0C-4162-9562-527BB4779069}" destId="{6D9F3CEF-83BD-4749-A741-36ED36AAC48C}" srcOrd="0" destOrd="0" presId="urn:microsoft.com/office/officeart/2005/8/layout/cycle3"/>
    <dgm:cxn modelId="{426D0986-58E2-4553-A785-9FB72C1178BC}" type="presParOf" srcId="{6D9F3CEF-83BD-4749-A741-36ED36AAC48C}" destId="{8054AAE3-D4C6-4BAB-8D9D-88E7BBFD12E5}" srcOrd="0" destOrd="0" presId="urn:microsoft.com/office/officeart/2005/8/layout/cycle3"/>
    <dgm:cxn modelId="{487877E7-A4C3-4269-A1A9-BEA3B7D66688}" type="presParOf" srcId="{6D9F3CEF-83BD-4749-A741-36ED36AAC48C}" destId="{E6D71727-5E12-4D96-AE1A-0D3EEA528ABE}" srcOrd="1" destOrd="0" presId="urn:microsoft.com/office/officeart/2005/8/layout/cycle3"/>
    <dgm:cxn modelId="{2705312F-FA8A-4BAB-B294-94D22FF46B2B}" type="presParOf" srcId="{6D9F3CEF-83BD-4749-A741-36ED36AAC48C}" destId="{CB545A5D-75C9-49DB-AD8B-B348DB1A7A4A}" srcOrd="2" destOrd="0" presId="urn:microsoft.com/office/officeart/2005/8/layout/cycle3"/>
    <dgm:cxn modelId="{DD30FA20-6404-4733-8668-14DD30E50648}" type="presParOf" srcId="{6D9F3CEF-83BD-4749-A741-36ED36AAC48C}" destId="{7FAAA5A5-C0CF-4BAE-8E75-BF0E96369C22}" srcOrd="3" destOrd="0" presId="urn:microsoft.com/office/officeart/2005/8/layout/cycle3"/>
    <dgm:cxn modelId="{4C1CD90C-DD9D-4A48-AFDD-4E81A8E90D79}" type="presParOf" srcId="{6D9F3CEF-83BD-4749-A741-36ED36AAC48C}" destId="{00D0B52D-2A0F-4D47-83A4-4DDE411B4460}" srcOrd="4" destOrd="0" presId="urn:microsoft.com/office/officeart/2005/8/layout/cycle3"/>
    <dgm:cxn modelId="{A80B6FFC-26AA-468B-956F-03259ECCF6AB}" type="presParOf" srcId="{6D9F3CEF-83BD-4749-A741-36ED36AAC48C}" destId="{B10813D8-140F-424F-845A-D15528B6A811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D71727-5E12-4D96-AE1A-0D3EEA528ABE}">
      <dsp:nvSpPr>
        <dsp:cNvPr id="0" name=""/>
        <dsp:cNvSpPr/>
      </dsp:nvSpPr>
      <dsp:spPr>
        <a:xfrm>
          <a:off x="480298" y="241605"/>
          <a:ext cx="3684427" cy="3684427"/>
        </a:xfrm>
        <a:prstGeom prst="circularArrow">
          <a:avLst>
            <a:gd name="adj1" fmla="val 5544"/>
            <a:gd name="adj2" fmla="val 330680"/>
            <a:gd name="adj3" fmla="val 13871784"/>
            <a:gd name="adj4" fmla="val 17327897"/>
            <a:gd name="adj5" fmla="val 5757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54AAE3-D4C6-4BAB-8D9D-88E7BBFD12E5}">
      <dsp:nvSpPr>
        <dsp:cNvPr id="0" name=""/>
        <dsp:cNvSpPr/>
      </dsp:nvSpPr>
      <dsp:spPr>
        <a:xfrm>
          <a:off x="1495797" y="260992"/>
          <a:ext cx="1653429" cy="82671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3200" kern="1200" noProof="0" dirty="0"/>
            <a:t>Taak 1</a:t>
          </a:r>
        </a:p>
      </dsp:txBody>
      <dsp:txXfrm>
        <a:off x="1536154" y="301349"/>
        <a:ext cx="1572715" cy="746000"/>
      </dsp:txXfrm>
    </dsp:sp>
    <dsp:sp modelId="{CB545A5D-75C9-49DB-AD8B-B348DB1A7A4A}">
      <dsp:nvSpPr>
        <dsp:cNvPr id="0" name=""/>
        <dsp:cNvSpPr/>
      </dsp:nvSpPr>
      <dsp:spPr>
        <a:xfrm>
          <a:off x="2990083" y="1346654"/>
          <a:ext cx="1653429" cy="826714"/>
        </a:xfrm>
        <a:prstGeom prst="roundRect">
          <a:avLst/>
        </a:prstGeom>
        <a:solidFill>
          <a:schemeClr val="accent3">
            <a:hueOff val="-1162421"/>
            <a:satOff val="-6074"/>
            <a:lumOff val="-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3200" kern="1200" noProof="0" dirty="0"/>
            <a:t>Taak 2</a:t>
          </a:r>
        </a:p>
      </dsp:txBody>
      <dsp:txXfrm>
        <a:off x="3030440" y="1387011"/>
        <a:ext cx="1572715" cy="746000"/>
      </dsp:txXfrm>
    </dsp:sp>
    <dsp:sp modelId="{7FAAA5A5-C0CF-4BAE-8E75-BF0E96369C22}">
      <dsp:nvSpPr>
        <dsp:cNvPr id="0" name=""/>
        <dsp:cNvSpPr/>
      </dsp:nvSpPr>
      <dsp:spPr>
        <a:xfrm>
          <a:off x="2419316" y="3103292"/>
          <a:ext cx="1653429" cy="826714"/>
        </a:xfrm>
        <a:prstGeom prst="roundRect">
          <a:avLst/>
        </a:prstGeom>
        <a:solidFill>
          <a:schemeClr val="accent3">
            <a:hueOff val="-2324843"/>
            <a:satOff val="-12148"/>
            <a:lumOff val="-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3200" kern="1200" noProof="0" dirty="0"/>
            <a:t>Taak 3</a:t>
          </a:r>
        </a:p>
      </dsp:txBody>
      <dsp:txXfrm>
        <a:off x="2459673" y="3143649"/>
        <a:ext cx="1572715" cy="746000"/>
      </dsp:txXfrm>
    </dsp:sp>
    <dsp:sp modelId="{00D0B52D-2A0F-4D47-83A4-4DDE411B4460}">
      <dsp:nvSpPr>
        <dsp:cNvPr id="0" name=""/>
        <dsp:cNvSpPr/>
      </dsp:nvSpPr>
      <dsp:spPr>
        <a:xfrm>
          <a:off x="572278" y="3103292"/>
          <a:ext cx="1653429" cy="826714"/>
        </a:xfrm>
        <a:prstGeom prst="roundRect">
          <a:avLst/>
        </a:prstGeom>
        <a:solidFill>
          <a:schemeClr val="accent3">
            <a:hueOff val="-3487264"/>
            <a:satOff val="-18223"/>
            <a:lumOff val="-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3200" kern="1200" noProof="0" dirty="0"/>
            <a:t>Taak 4</a:t>
          </a:r>
        </a:p>
      </dsp:txBody>
      <dsp:txXfrm>
        <a:off x="612635" y="3143649"/>
        <a:ext cx="1572715" cy="746000"/>
      </dsp:txXfrm>
    </dsp:sp>
    <dsp:sp modelId="{B10813D8-140F-424F-845A-D15528B6A811}">
      <dsp:nvSpPr>
        <dsp:cNvPr id="0" name=""/>
        <dsp:cNvSpPr/>
      </dsp:nvSpPr>
      <dsp:spPr>
        <a:xfrm>
          <a:off x="1512" y="1346654"/>
          <a:ext cx="1653429" cy="826714"/>
        </a:xfrm>
        <a:prstGeom prst="roundRect">
          <a:avLst/>
        </a:prstGeom>
        <a:solidFill>
          <a:schemeClr val="accent3">
            <a:hueOff val="-4649685"/>
            <a:satOff val="-24297"/>
            <a:lumOff val="-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3200" kern="1200" noProof="0" dirty="0"/>
            <a:t>Taak 5</a:t>
          </a:r>
        </a:p>
      </dsp:txBody>
      <dsp:txXfrm>
        <a:off x="41869" y="1387011"/>
        <a:ext cx="1572715" cy="746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nl-NL" sz="1200"/>
            </a:lvl1pPr>
          </a:lstStyle>
          <a:p>
            <a:endParaRPr lang="nl-NL" dirty="0"/>
          </a:p>
        </p:txBody>
      </p:sp>
      <p:sp>
        <p:nvSpPr>
          <p:cNvPr id="3" name="Tijdelijke aanduiding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nl-NL" sz="1200"/>
            </a:lvl1pPr>
          </a:lstStyle>
          <a:p>
            <a:fld id="{D95EE60B-A503-47B4-839A-F5186C8682E4}" type="datetime1">
              <a:rPr lang="nl-NL" smtClean="0"/>
              <a:t>25-7-2013</a:t>
            </a:fld>
            <a:endParaRPr lang="nl-NL" dirty="0"/>
          </a:p>
        </p:txBody>
      </p:sp>
      <p:sp>
        <p:nvSpPr>
          <p:cNvPr id="4" name="Tijdelijke aanduiding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nl-NL" sz="1200"/>
            </a:lvl1pPr>
          </a:lstStyle>
          <a:p>
            <a:endParaRPr lang="nl-NL" dirty="0"/>
          </a:p>
        </p:txBody>
      </p:sp>
      <p:sp>
        <p:nvSpPr>
          <p:cNvPr id="5" name="Tijdelijke aanduiding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nl-NL" sz="1200"/>
            </a:lvl1pPr>
          </a:lstStyle>
          <a:p>
            <a:fld id="{7C119DBA-4540-49B3-8FA9-6259387ECF9E}" type="slidenum">
              <a:rPr lang="nl-NL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876198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nl-NL" sz="1200"/>
            </a:lvl1pPr>
          </a:lstStyle>
          <a:p>
            <a:endParaRPr lang="nl-NL" dirty="0"/>
          </a:p>
        </p:txBody>
      </p:sp>
      <p:sp>
        <p:nvSpPr>
          <p:cNvPr id="3" name="Tijdelijke aanduiding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nl-NL" sz="1200"/>
            </a:lvl1pPr>
          </a:lstStyle>
          <a:p>
            <a:fld id="{5D6FF26A-5CE7-4B57-80BF-6E18E206EB16}" type="datetime1">
              <a:rPr lang="nl-NL" smtClean="0"/>
              <a:pPr/>
              <a:t>25-7-2013</a:t>
            </a:fld>
            <a:endParaRPr lang="nl-NL" dirty="0"/>
          </a:p>
        </p:txBody>
      </p:sp>
      <p:sp>
        <p:nvSpPr>
          <p:cNvPr id="4" name="Tijdelijke aanduiding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dirty="0"/>
              <a:t>Klik om hoofdtekststijlen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jdelijke aanduiding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nl-NL" sz="1200"/>
            </a:lvl1pPr>
          </a:lstStyle>
          <a:p>
            <a:endParaRPr lang="nl-NL" dirty="0"/>
          </a:p>
        </p:txBody>
      </p:sp>
      <p:sp>
        <p:nvSpPr>
          <p:cNvPr id="7" name="Tijdelijke aanduiding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nl-NL" sz="1200"/>
            </a:lvl1pPr>
          </a:lstStyle>
          <a:p>
            <a:fld id="{E3B36274-F2B9-4C45-BBB4-0EDF4CD651A7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47688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nl-NL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nl-NL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nl-NL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nl-NL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nl-NL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nl-NL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nl-NL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nl-NL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nl-NL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nl-NL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5023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nl-NL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86567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nl-NL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54667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nl-NL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205235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nl-NL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40900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nl-NL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56130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nl-NL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91520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nl-NL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12789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nl-NL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38885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2413" y="1371600"/>
            <a:ext cx="9144000" cy="3505200"/>
          </a:xfrm>
        </p:spPr>
        <p:txBody>
          <a:bodyPr>
            <a:noAutofit/>
          </a:bodyPr>
          <a:lstStyle>
            <a:lvl1pPr latinLnBrk="0">
              <a:defRPr lang="nl-NL" sz="7200"/>
            </a:lvl1pPr>
          </a:lstStyle>
          <a:p>
            <a:r>
              <a:rPr lang="nl-NL" dirty="0"/>
              <a:t>Klik om hoofdtitelstijl te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522413" y="4953000"/>
            <a:ext cx="8229600" cy="1066800"/>
          </a:xfrm>
        </p:spPr>
        <p:txBody>
          <a:bodyPr>
            <a:normAutofit/>
          </a:bodyPr>
          <a:lstStyle>
            <a:lvl1pPr marL="0" indent="0" algn="l" latinLnBrk="0">
              <a:spcBef>
                <a:spcPts val="0"/>
              </a:spcBef>
              <a:buNone/>
              <a:defRPr lang="nl-NL" sz="2400">
                <a:solidFill>
                  <a:schemeClr val="tx1"/>
                </a:solidFill>
              </a:defRPr>
            </a:lvl1pPr>
            <a:lvl2pPr marL="457200" indent="0" algn="ctr" latinLnBrk="0">
              <a:buNone/>
              <a:defRPr lang="nl-NL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latinLnBrk="0">
              <a:buNone/>
              <a:defRPr lang="nl-NL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latinLnBrk="0">
              <a:buNone/>
              <a:defRPr lang="nl-NL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latinLnBrk="0">
              <a:buNone/>
              <a:defRPr lang="nl-NL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latinLnBrk="0">
              <a:buNone/>
              <a:defRPr lang="nl-NL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latinLnBrk="0">
              <a:buNone/>
              <a:defRPr lang="nl-NL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latinLnBrk="0">
              <a:buNone/>
              <a:defRPr lang="nl-NL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latinLnBrk="0">
              <a:buNone/>
              <a:defRPr lang="nl-NL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hoofdsubtitelstijl te bewerken</a:t>
            </a:r>
          </a:p>
        </p:txBody>
      </p:sp>
      <p:sp>
        <p:nvSpPr>
          <p:cNvPr id="4" name="Tijdelijke aanduiding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C24211-DF4A-4CBE-985F-A3BC03649A57}" type="datetime1">
              <a:rPr lang="nl-NL" smtClean="0"/>
              <a:pPr/>
              <a:t>25-7-2013</a:t>
            </a:fld>
            <a:endParaRPr lang="nl-NL" dirty="0"/>
          </a:p>
        </p:txBody>
      </p:sp>
      <p:sp>
        <p:nvSpPr>
          <p:cNvPr id="5" name="Tijdelijke aanduiding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56865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hoofdtitelstijl te bewerken</a:t>
            </a:r>
          </a:p>
        </p:txBody>
      </p:sp>
      <p:sp>
        <p:nvSpPr>
          <p:cNvPr id="3" name="Tijdelijke aanduiding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 latinLnBrk="0">
              <a:defRPr lang="nl-NL"/>
            </a:lvl5pPr>
            <a:lvl6pPr latinLnBrk="0">
              <a:defRPr lang="nl-NL" baseline="0"/>
            </a:lvl6pPr>
            <a:lvl7pPr latinLnBrk="0">
              <a:defRPr lang="nl-NL" baseline="0"/>
            </a:lvl7pPr>
            <a:lvl8pPr latinLnBrk="0">
              <a:defRPr lang="nl-NL" baseline="0"/>
            </a:lvl8pPr>
            <a:lvl9pPr latinLnBrk="0">
              <a:defRPr lang="nl-NL" baseline="0"/>
            </a:lvl9pPr>
          </a:lstStyle>
          <a:p>
            <a:pPr lvl="0"/>
            <a:r>
              <a:rPr lang="nl-NL" dirty="0"/>
              <a:t>Klik om hoofdtekststijlen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5"/>
            <a:r>
              <a:rPr lang="nl-NL" dirty="0"/>
              <a:t>Zesde niveau</a:t>
            </a:r>
          </a:p>
          <a:p>
            <a:pPr lvl="6"/>
            <a:r>
              <a:rPr lang="nl-NL" dirty="0"/>
              <a:t>Zevende niveau</a:t>
            </a:r>
          </a:p>
          <a:p>
            <a:pPr lvl="7"/>
            <a:r>
              <a:rPr lang="nl-NL" dirty="0"/>
              <a:t>Achtste niveau</a:t>
            </a:r>
          </a:p>
          <a:p>
            <a:pPr lvl="8"/>
            <a:r>
              <a:rPr lang="nl-NL" dirty="0"/>
              <a:t>Negende niveau</a:t>
            </a:r>
          </a:p>
        </p:txBody>
      </p:sp>
      <p:sp>
        <p:nvSpPr>
          <p:cNvPr id="4" name="Tijdelijke aanduiding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ED9FF76-E417-49D1-802D-8F07179BACBB}" type="datetime1">
              <a:rPr lang="nl-NL" smtClean="0"/>
              <a:pPr/>
              <a:t>25-7-2013</a:t>
            </a:fld>
            <a:endParaRPr lang="nl-NL" dirty="0"/>
          </a:p>
        </p:txBody>
      </p:sp>
      <p:sp>
        <p:nvSpPr>
          <p:cNvPr id="5" name="Tijdelijke aanduiding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422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9752012" y="533400"/>
            <a:ext cx="1371600" cy="5592764"/>
          </a:xfrm>
        </p:spPr>
        <p:txBody>
          <a:bodyPr vert="eaVert"/>
          <a:lstStyle/>
          <a:p>
            <a:r>
              <a:rPr lang="nl-NL" dirty="0"/>
              <a:t>Klik om hoofdtitelstijl te bewerken</a:t>
            </a:r>
          </a:p>
        </p:txBody>
      </p:sp>
      <p:sp>
        <p:nvSpPr>
          <p:cNvPr id="3" name="Tijdelijke aanduiding verticale tekst 2"/>
          <p:cNvSpPr>
            <a:spLocks noGrp="1"/>
          </p:cNvSpPr>
          <p:nvPr>
            <p:ph type="body" orient="vert" idx="1"/>
          </p:nvPr>
        </p:nvSpPr>
        <p:spPr>
          <a:xfrm>
            <a:off x="1522411" y="533400"/>
            <a:ext cx="8077201" cy="5592764"/>
          </a:xfrm>
        </p:spPr>
        <p:txBody>
          <a:bodyPr vert="eaVert"/>
          <a:lstStyle>
            <a:lvl5pPr latinLnBrk="0">
              <a:defRPr lang="nl-NL"/>
            </a:lvl5pPr>
            <a:lvl6pPr latinLnBrk="0">
              <a:defRPr lang="nl-NL"/>
            </a:lvl6pPr>
            <a:lvl7pPr latinLnBrk="0">
              <a:defRPr lang="nl-NL"/>
            </a:lvl7pPr>
            <a:lvl8pPr latinLnBrk="0">
              <a:defRPr lang="nl-NL"/>
            </a:lvl8pPr>
            <a:lvl9pPr latinLnBrk="0">
              <a:defRPr lang="nl-NL"/>
            </a:lvl9pPr>
          </a:lstStyle>
          <a:p>
            <a:pPr lvl="0"/>
            <a:r>
              <a:rPr lang="nl-NL" dirty="0"/>
              <a:t>Klik om hoofdtekststijlen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5"/>
            <a:r>
              <a:rPr lang="nl-NL" dirty="0"/>
              <a:t>Zesde niveau</a:t>
            </a:r>
          </a:p>
          <a:p>
            <a:pPr lvl="6"/>
            <a:r>
              <a:rPr lang="nl-NL" dirty="0"/>
              <a:t>Zevende niveau</a:t>
            </a:r>
          </a:p>
          <a:p>
            <a:pPr lvl="7"/>
            <a:r>
              <a:rPr lang="nl-NL" dirty="0"/>
              <a:t>Achtste niveau</a:t>
            </a:r>
          </a:p>
          <a:p>
            <a:pPr lvl="8"/>
            <a:r>
              <a:rPr lang="nl-NL" dirty="0"/>
              <a:t>Negende niveau</a:t>
            </a:r>
          </a:p>
        </p:txBody>
      </p:sp>
      <p:sp>
        <p:nvSpPr>
          <p:cNvPr id="4" name="Tijdelijke aanduiding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06FCF7-E751-4AC8-B4B6-D6819610F70D}" type="datetime1">
              <a:rPr lang="nl-NL" smtClean="0"/>
              <a:pPr/>
              <a:t>25-7-2013</a:t>
            </a:fld>
            <a:endParaRPr lang="nl-NL" dirty="0"/>
          </a:p>
        </p:txBody>
      </p:sp>
      <p:sp>
        <p:nvSpPr>
          <p:cNvPr id="5" name="Tijdelijke aanduiding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501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hoofdtitelstijl te bewerken</a:t>
            </a:r>
          </a:p>
        </p:txBody>
      </p:sp>
      <p:sp>
        <p:nvSpPr>
          <p:cNvPr id="3" name="Tijdelijke aanduiding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5pPr latinLnBrk="0">
              <a:defRPr lang="nl-NL"/>
            </a:lvl5pPr>
            <a:lvl6pPr latinLnBrk="0">
              <a:defRPr lang="nl-NL" baseline="0"/>
            </a:lvl6pPr>
            <a:lvl7pPr latinLnBrk="0">
              <a:defRPr lang="nl-NL" baseline="0"/>
            </a:lvl7pPr>
            <a:lvl8pPr latinLnBrk="0">
              <a:defRPr lang="nl-NL" baseline="0"/>
            </a:lvl8pPr>
            <a:lvl9pPr latinLnBrk="0">
              <a:defRPr lang="nl-NL" baseline="0"/>
            </a:lvl9pPr>
          </a:lstStyle>
          <a:p>
            <a:pPr lvl="0"/>
            <a:r>
              <a:rPr lang="nl-NL" dirty="0"/>
              <a:t>Klik om hoofdtekststijlen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5"/>
            <a:r>
              <a:rPr lang="nl-NL" dirty="0"/>
              <a:t>Zesde niveau</a:t>
            </a:r>
          </a:p>
          <a:p>
            <a:pPr lvl="6"/>
            <a:r>
              <a:rPr lang="nl-NL" dirty="0"/>
              <a:t>Zevende niveau</a:t>
            </a:r>
          </a:p>
          <a:p>
            <a:pPr lvl="7"/>
            <a:r>
              <a:rPr lang="nl-NL" dirty="0"/>
              <a:t>Achtste niveau</a:t>
            </a:r>
          </a:p>
          <a:p>
            <a:pPr lvl="8"/>
            <a:r>
              <a:rPr lang="nl-NL" dirty="0"/>
              <a:t>Negende niveau</a:t>
            </a:r>
          </a:p>
        </p:txBody>
      </p:sp>
      <p:sp>
        <p:nvSpPr>
          <p:cNvPr id="4" name="Tijdelijke aanduiding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DE2A4E-19FB-426E-9762-55094EB4ACEC}" type="datetime1">
              <a:rPr lang="nl-NL" smtClean="0"/>
              <a:pPr/>
              <a:t>25-7-2013</a:t>
            </a:fld>
            <a:endParaRPr lang="nl-NL" dirty="0"/>
          </a:p>
        </p:txBody>
      </p:sp>
      <p:sp>
        <p:nvSpPr>
          <p:cNvPr id="5" name="Tijdelijke aanduiding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99455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2414" y="2514601"/>
            <a:ext cx="9144000" cy="2819400"/>
          </a:xfrm>
        </p:spPr>
        <p:txBody>
          <a:bodyPr anchor="b">
            <a:noAutofit/>
          </a:bodyPr>
          <a:lstStyle>
            <a:lvl1pPr algn="l" latinLnBrk="0">
              <a:defRPr lang="nl-NL" sz="6600" b="0" i="0" cap="none" baseline="0"/>
            </a:lvl1pPr>
          </a:lstStyle>
          <a:p>
            <a:r>
              <a:rPr lang="nl-NL" dirty="0"/>
              <a:t>Klik om hoofdtitelstijl te bewerken</a:t>
            </a:r>
          </a:p>
        </p:txBody>
      </p:sp>
      <p:sp>
        <p:nvSpPr>
          <p:cNvPr id="3" name="Tijdelijke aanduiding tekst 2"/>
          <p:cNvSpPr>
            <a:spLocks noGrp="1"/>
          </p:cNvSpPr>
          <p:nvPr>
            <p:ph type="body" idx="1"/>
          </p:nvPr>
        </p:nvSpPr>
        <p:spPr>
          <a:xfrm>
            <a:off x="1522413" y="990600"/>
            <a:ext cx="8229600" cy="1143000"/>
          </a:xfrm>
        </p:spPr>
        <p:txBody>
          <a:bodyPr anchor="t">
            <a:normAutofit/>
          </a:bodyPr>
          <a:lstStyle>
            <a:lvl1pPr marL="0" indent="0" latinLnBrk="0">
              <a:spcBef>
                <a:spcPts val="0"/>
              </a:spcBef>
              <a:buNone/>
              <a:defRPr lang="nl-NL" sz="2400">
                <a:solidFill>
                  <a:schemeClr val="tx1"/>
                </a:solidFill>
              </a:defRPr>
            </a:lvl1pPr>
            <a:lvl2pPr marL="457200" indent="0" latinLnBrk="0">
              <a:buNone/>
              <a:defRPr lang="nl-NL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nl-NL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nl-NL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nl-NL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nl-NL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nl-NL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nl-NL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nl-NL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Klik om hoofdtekststijlen te bewerken</a:t>
            </a:r>
          </a:p>
        </p:txBody>
      </p:sp>
      <p:sp>
        <p:nvSpPr>
          <p:cNvPr id="4" name="Tijdelijke aanduiding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E2CFD66-D02F-4551-97E5-C5C5CA674E08}" type="datetime1">
              <a:rPr lang="nl-NL" smtClean="0"/>
              <a:pPr/>
              <a:t>25-7-2013</a:t>
            </a:fld>
            <a:endParaRPr lang="nl-NL" dirty="0"/>
          </a:p>
        </p:txBody>
      </p:sp>
      <p:sp>
        <p:nvSpPr>
          <p:cNvPr id="5" name="Tijdelijke aanduiding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0699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</p:spPr>
        <p:txBody>
          <a:bodyPr/>
          <a:lstStyle/>
          <a:p>
            <a:r>
              <a:rPr lang="nl-NL" dirty="0"/>
              <a:t>Klik om hoofdtitelstijl te bewerken</a:t>
            </a:r>
          </a:p>
        </p:txBody>
      </p:sp>
      <p:sp>
        <p:nvSpPr>
          <p:cNvPr id="3" name="Tijdelijke aanduiding inhoud 2"/>
          <p:cNvSpPr>
            <a:spLocks noGrp="1"/>
          </p:cNvSpPr>
          <p:nvPr>
            <p:ph sz="half" idx="1"/>
          </p:nvPr>
        </p:nvSpPr>
        <p:spPr>
          <a:xfrm>
            <a:off x="1522414" y="1828800"/>
            <a:ext cx="4645152" cy="4191000"/>
          </a:xfrm>
        </p:spPr>
        <p:txBody>
          <a:bodyPr>
            <a:normAutofit/>
          </a:bodyPr>
          <a:lstStyle>
            <a:lvl1pPr latinLnBrk="0">
              <a:defRPr lang="nl-NL" sz="2000"/>
            </a:lvl1pPr>
            <a:lvl2pPr latinLnBrk="0">
              <a:defRPr lang="nl-NL" sz="1800"/>
            </a:lvl2pPr>
            <a:lvl3pPr latinLnBrk="0">
              <a:defRPr lang="nl-NL" sz="1600"/>
            </a:lvl3pPr>
            <a:lvl4pPr latinLnBrk="0">
              <a:defRPr lang="nl-NL" sz="1400"/>
            </a:lvl4pPr>
            <a:lvl5pPr latinLnBrk="0">
              <a:defRPr lang="nl-NL" sz="1400"/>
            </a:lvl5pPr>
            <a:lvl6pPr latinLnBrk="0">
              <a:defRPr lang="nl-NL" sz="1400"/>
            </a:lvl6pPr>
            <a:lvl7pPr latinLnBrk="0">
              <a:defRPr lang="nl-NL" sz="1400"/>
            </a:lvl7pPr>
            <a:lvl8pPr latinLnBrk="0">
              <a:defRPr lang="nl-NL" sz="1400"/>
            </a:lvl8pPr>
            <a:lvl9pPr latinLnBrk="0">
              <a:defRPr lang="nl-NL" sz="1400"/>
            </a:lvl9pPr>
          </a:lstStyle>
          <a:p>
            <a:pPr lvl="0"/>
            <a:r>
              <a:rPr lang="nl-NL" dirty="0"/>
              <a:t>Klik om hoofdtekststijlen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5"/>
            <a:r>
              <a:rPr lang="nl-NL" dirty="0"/>
              <a:t>Zesde niveau</a:t>
            </a:r>
          </a:p>
          <a:p>
            <a:pPr lvl="6"/>
            <a:r>
              <a:rPr lang="nl-NL" dirty="0"/>
              <a:t>Zevende niveau</a:t>
            </a:r>
          </a:p>
          <a:p>
            <a:pPr lvl="7"/>
            <a:r>
              <a:rPr lang="nl-NL" dirty="0"/>
              <a:t>Achtste niveau</a:t>
            </a:r>
          </a:p>
          <a:p>
            <a:pPr lvl="8"/>
            <a:r>
              <a:rPr lang="nl-NL" dirty="0"/>
              <a:t>Negende niveau</a:t>
            </a:r>
          </a:p>
        </p:txBody>
      </p:sp>
      <p:sp>
        <p:nvSpPr>
          <p:cNvPr id="4" name="Tijdelijke aanduiding inhoud 3"/>
          <p:cNvSpPr>
            <a:spLocks noGrp="1"/>
          </p:cNvSpPr>
          <p:nvPr>
            <p:ph sz="half" idx="2"/>
          </p:nvPr>
        </p:nvSpPr>
        <p:spPr>
          <a:xfrm>
            <a:off x="6475412" y="1828800"/>
            <a:ext cx="4648201" cy="4191000"/>
          </a:xfrm>
        </p:spPr>
        <p:txBody>
          <a:bodyPr>
            <a:normAutofit/>
          </a:bodyPr>
          <a:lstStyle>
            <a:lvl1pPr latinLnBrk="0">
              <a:defRPr lang="nl-NL" sz="2000"/>
            </a:lvl1pPr>
            <a:lvl2pPr latinLnBrk="0">
              <a:defRPr lang="nl-NL" sz="1800"/>
            </a:lvl2pPr>
            <a:lvl3pPr latinLnBrk="0">
              <a:defRPr lang="nl-NL" sz="1600"/>
            </a:lvl3pPr>
            <a:lvl4pPr latinLnBrk="0">
              <a:defRPr lang="nl-NL" sz="1400"/>
            </a:lvl4pPr>
            <a:lvl5pPr latinLnBrk="0">
              <a:defRPr lang="nl-NL" sz="1400"/>
            </a:lvl5pPr>
            <a:lvl6pPr latinLnBrk="0">
              <a:defRPr lang="nl-NL" sz="1400"/>
            </a:lvl6pPr>
            <a:lvl7pPr latinLnBrk="0">
              <a:defRPr lang="nl-NL" sz="1400"/>
            </a:lvl7pPr>
            <a:lvl8pPr latinLnBrk="0">
              <a:defRPr lang="nl-NL" sz="1400"/>
            </a:lvl8pPr>
            <a:lvl9pPr latinLnBrk="0">
              <a:defRPr lang="nl-NL" sz="1400"/>
            </a:lvl9pPr>
          </a:lstStyle>
          <a:p>
            <a:pPr lvl="0"/>
            <a:r>
              <a:rPr lang="nl-NL" dirty="0"/>
              <a:t>Klik om hoofdtekststijlen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5"/>
            <a:r>
              <a:rPr lang="nl-NL" dirty="0"/>
              <a:t>Zesde niveau</a:t>
            </a:r>
          </a:p>
          <a:p>
            <a:pPr lvl="6"/>
            <a:r>
              <a:rPr lang="nl-NL" dirty="0"/>
              <a:t>Zevende niveau</a:t>
            </a:r>
          </a:p>
          <a:p>
            <a:pPr lvl="7"/>
            <a:r>
              <a:rPr lang="nl-NL" dirty="0"/>
              <a:t>Achtste niveau</a:t>
            </a:r>
          </a:p>
          <a:p>
            <a:pPr lvl="8"/>
            <a:r>
              <a:rPr lang="nl-NL" dirty="0"/>
              <a:t>Negende niveau</a:t>
            </a:r>
          </a:p>
        </p:txBody>
      </p:sp>
      <p:sp>
        <p:nvSpPr>
          <p:cNvPr id="5" name="Tijdelijke aanduiding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1CCADD2-5802-4BDC-B00D-047FAA3B22AD}" type="datetime1">
              <a:rPr lang="nl-NL" smtClean="0"/>
              <a:pPr/>
              <a:t>25-7-2013</a:t>
            </a:fld>
            <a:endParaRPr lang="nl-NL" dirty="0"/>
          </a:p>
        </p:txBody>
      </p:sp>
      <p:sp>
        <p:nvSpPr>
          <p:cNvPr id="6" name="Tijdelijke aanduiding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7697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</p:spPr>
        <p:txBody>
          <a:bodyPr/>
          <a:lstStyle>
            <a:lvl1pPr latinLnBrk="0">
              <a:defRPr lang="nl-NL"/>
            </a:lvl1pPr>
          </a:lstStyle>
          <a:p>
            <a:r>
              <a:rPr lang="nl-NL" dirty="0"/>
              <a:t>Klik om hoofdtitelstijl te bewerken</a:t>
            </a:r>
          </a:p>
        </p:txBody>
      </p:sp>
      <p:sp>
        <p:nvSpPr>
          <p:cNvPr id="3" name="Tijdelijke aanduiding tekst 2"/>
          <p:cNvSpPr>
            <a:spLocks noGrp="1"/>
          </p:cNvSpPr>
          <p:nvPr>
            <p:ph type="body" idx="1"/>
          </p:nvPr>
        </p:nvSpPr>
        <p:spPr>
          <a:xfrm>
            <a:off x="1522414" y="1828800"/>
            <a:ext cx="4645152" cy="762000"/>
          </a:xfrm>
        </p:spPr>
        <p:txBody>
          <a:bodyPr anchor="ctr"/>
          <a:lstStyle>
            <a:lvl1pPr marL="0" indent="0" latinLnBrk="0">
              <a:spcBef>
                <a:spcPts val="0"/>
              </a:spcBef>
              <a:buNone/>
              <a:defRPr lang="nl-NL" sz="2400" b="0"/>
            </a:lvl1pPr>
            <a:lvl2pPr marL="457200" indent="0" latinLnBrk="0">
              <a:buNone/>
              <a:defRPr lang="nl-NL" sz="2000" b="1"/>
            </a:lvl2pPr>
            <a:lvl3pPr marL="914400" indent="0" latinLnBrk="0">
              <a:buNone/>
              <a:defRPr lang="nl-NL" sz="1800" b="1"/>
            </a:lvl3pPr>
            <a:lvl4pPr marL="1371600" indent="0" latinLnBrk="0">
              <a:buNone/>
              <a:defRPr lang="nl-NL" sz="1600" b="1"/>
            </a:lvl4pPr>
            <a:lvl5pPr marL="1828800" indent="0" latinLnBrk="0">
              <a:buNone/>
              <a:defRPr lang="nl-NL" sz="1600" b="1"/>
            </a:lvl5pPr>
            <a:lvl6pPr marL="2286000" indent="0" latinLnBrk="0">
              <a:buNone/>
              <a:defRPr lang="nl-NL" sz="1600" b="1"/>
            </a:lvl6pPr>
            <a:lvl7pPr marL="2743200" indent="0" latinLnBrk="0">
              <a:buNone/>
              <a:defRPr lang="nl-NL" sz="1600" b="1"/>
            </a:lvl7pPr>
            <a:lvl8pPr marL="3200400" indent="0" latinLnBrk="0">
              <a:buNone/>
              <a:defRPr lang="nl-NL" sz="1600" b="1"/>
            </a:lvl8pPr>
            <a:lvl9pPr marL="3657600" indent="0" latinLnBrk="0">
              <a:buNone/>
              <a:defRPr lang="nl-NL" sz="1600" b="1"/>
            </a:lvl9pPr>
          </a:lstStyle>
          <a:p>
            <a:pPr lvl="0"/>
            <a:r>
              <a:rPr lang="nl-NL" dirty="0"/>
              <a:t>Klik om hoofdtekststijlen te bewerken</a:t>
            </a:r>
          </a:p>
        </p:txBody>
      </p:sp>
      <p:sp>
        <p:nvSpPr>
          <p:cNvPr id="4" name="Tijdelijke aanduiding inhoud 3"/>
          <p:cNvSpPr>
            <a:spLocks noGrp="1"/>
          </p:cNvSpPr>
          <p:nvPr>
            <p:ph sz="half" idx="2"/>
          </p:nvPr>
        </p:nvSpPr>
        <p:spPr>
          <a:xfrm>
            <a:off x="1522414" y="2667000"/>
            <a:ext cx="4645152" cy="3352800"/>
          </a:xfrm>
        </p:spPr>
        <p:txBody>
          <a:bodyPr>
            <a:normAutofit/>
          </a:bodyPr>
          <a:lstStyle>
            <a:lvl1pPr latinLnBrk="0">
              <a:defRPr lang="nl-NL" sz="2000"/>
            </a:lvl1pPr>
            <a:lvl2pPr latinLnBrk="0">
              <a:defRPr lang="nl-NL" sz="1800"/>
            </a:lvl2pPr>
            <a:lvl3pPr latinLnBrk="0">
              <a:defRPr lang="nl-NL" sz="1600"/>
            </a:lvl3pPr>
            <a:lvl4pPr latinLnBrk="0">
              <a:defRPr lang="nl-NL" sz="1400"/>
            </a:lvl4pPr>
            <a:lvl5pPr latinLnBrk="0">
              <a:defRPr lang="nl-NL" sz="1400"/>
            </a:lvl5pPr>
            <a:lvl6pPr latinLnBrk="0">
              <a:defRPr lang="nl-NL" sz="1400" baseline="0"/>
            </a:lvl6pPr>
            <a:lvl7pPr latinLnBrk="0">
              <a:defRPr lang="nl-NL" sz="1400" baseline="0"/>
            </a:lvl7pPr>
            <a:lvl8pPr latinLnBrk="0">
              <a:defRPr lang="nl-NL" sz="1400" baseline="0"/>
            </a:lvl8pPr>
            <a:lvl9pPr latinLnBrk="0">
              <a:defRPr lang="nl-NL" sz="1400" baseline="0"/>
            </a:lvl9pPr>
          </a:lstStyle>
          <a:p>
            <a:pPr lvl="0"/>
            <a:r>
              <a:rPr lang="nl-NL" dirty="0"/>
              <a:t>Klik om hoofdtekststijlen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5"/>
            <a:r>
              <a:rPr lang="nl-NL" dirty="0"/>
              <a:t>Zesde niveau</a:t>
            </a:r>
          </a:p>
          <a:p>
            <a:pPr lvl="6"/>
            <a:r>
              <a:rPr lang="nl-NL" dirty="0"/>
              <a:t>Zevende niveau</a:t>
            </a:r>
          </a:p>
          <a:p>
            <a:pPr lvl="7"/>
            <a:r>
              <a:rPr lang="nl-NL" dirty="0"/>
              <a:t>Achtste niveau</a:t>
            </a:r>
          </a:p>
          <a:p>
            <a:pPr lvl="8"/>
            <a:r>
              <a:rPr lang="nl-NL" dirty="0"/>
              <a:t>Negende niveau</a:t>
            </a:r>
          </a:p>
        </p:txBody>
      </p:sp>
      <p:sp>
        <p:nvSpPr>
          <p:cNvPr id="5" name="Tijdelijke aanduiding tekst 4"/>
          <p:cNvSpPr>
            <a:spLocks noGrp="1"/>
          </p:cNvSpPr>
          <p:nvPr>
            <p:ph type="body" sz="quarter" idx="3"/>
          </p:nvPr>
        </p:nvSpPr>
        <p:spPr>
          <a:xfrm>
            <a:off x="6478462" y="1828800"/>
            <a:ext cx="4645152" cy="762000"/>
          </a:xfrm>
        </p:spPr>
        <p:txBody>
          <a:bodyPr anchor="ctr"/>
          <a:lstStyle>
            <a:lvl1pPr marL="0" indent="0" latinLnBrk="0">
              <a:spcBef>
                <a:spcPts val="0"/>
              </a:spcBef>
              <a:buNone/>
              <a:defRPr lang="nl-NL" sz="2400" b="0"/>
            </a:lvl1pPr>
            <a:lvl2pPr marL="457200" indent="0" latinLnBrk="0">
              <a:buNone/>
              <a:defRPr lang="nl-NL" sz="2000" b="1"/>
            </a:lvl2pPr>
            <a:lvl3pPr marL="914400" indent="0" latinLnBrk="0">
              <a:buNone/>
              <a:defRPr lang="nl-NL" sz="1800" b="1"/>
            </a:lvl3pPr>
            <a:lvl4pPr marL="1371600" indent="0" latinLnBrk="0">
              <a:buNone/>
              <a:defRPr lang="nl-NL" sz="1600" b="1"/>
            </a:lvl4pPr>
            <a:lvl5pPr marL="1828800" indent="0" latinLnBrk="0">
              <a:buNone/>
              <a:defRPr lang="nl-NL" sz="1600" b="1"/>
            </a:lvl5pPr>
            <a:lvl6pPr marL="2286000" indent="0" latinLnBrk="0">
              <a:buNone/>
              <a:defRPr lang="nl-NL" sz="1600" b="1"/>
            </a:lvl6pPr>
            <a:lvl7pPr marL="2743200" indent="0" latinLnBrk="0">
              <a:buNone/>
              <a:defRPr lang="nl-NL" sz="1600" b="1"/>
            </a:lvl7pPr>
            <a:lvl8pPr marL="3200400" indent="0" latinLnBrk="0">
              <a:buNone/>
              <a:defRPr lang="nl-NL" sz="1600" b="1"/>
            </a:lvl8pPr>
            <a:lvl9pPr marL="3657600" indent="0" latinLnBrk="0">
              <a:buNone/>
              <a:defRPr lang="nl-NL" sz="1600" b="1"/>
            </a:lvl9pPr>
          </a:lstStyle>
          <a:p>
            <a:pPr lvl="0"/>
            <a:r>
              <a:rPr lang="nl-NL" dirty="0"/>
              <a:t>Klik om hoofdtekststijlen te bewerken</a:t>
            </a:r>
          </a:p>
        </p:txBody>
      </p:sp>
      <p:sp>
        <p:nvSpPr>
          <p:cNvPr id="6" name="Tijdelijke aanduiding inhoud 5"/>
          <p:cNvSpPr>
            <a:spLocks noGrp="1"/>
          </p:cNvSpPr>
          <p:nvPr>
            <p:ph sz="quarter" idx="4"/>
          </p:nvPr>
        </p:nvSpPr>
        <p:spPr>
          <a:xfrm>
            <a:off x="6478462" y="2667000"/>
            <a:ext cx="4645152" cy="3352800"/>
          </a:xfrm>
        </p:spPr>
        <p:txBody>
          <a:bodyPr>
            <a:normAutofit/>
          </a:bodyPr>
          <a:lstStyle>
            <a:lvl1pPr latinLnBrk="0">
              <a:defRPr lang="nl-NL" sz="2000"/>
            </a:lvl1pPr>
            <a:lvl2pPr latinLnBrk="0">
              <a:defRPr lang="nl-NL" sz="1800"/>
            </a:lvl2pPr>
            <a:lvl3pPr latinLnBrk="0">
              <a:defRPr lang="nl-NL" sz="1600"/>
            </a:lvl3pPr>
            <a:lvl4pPr latinLnBrk="0">
              <a:defRPr lang="nl-NL" sz="1400"/>
            </a:lvl4pPr>
            <a:lvl5pPr latinLnBrk="0">
              <a:defRPr lang="nl-NL" sz="1400"/>
            </a:lvl5pPr>
            <a:lvl6pPr latinLnBrk="0">
              <a:defRPr lang="nl-NL" sz="1400"/>
            </a:lvl6pPr>
            <a:lvl7pPr latinLnBrk="0">
              <a:defRPr lang="nl-NL" sz="1400"/>
            </a:lvl7pPr>
            <a:lvl8pPr latinLnBrk="0">
              <a:defRPr lang="nl-NL" sz="1400"/>
            </a:lvl8pPr>
            <a:lvl9pPr latinLnBrk="0">
              <a:defRPr lang="nl-NL" sz="1400"/>
            </a:lvl9pPr>
          </a:lstStyle>
          <a:p>
            <a:pPr lvl="0"/>
            <a:r>
              <a:rPr lang="nl-NL" dirty="0"/>
              <a:t>Klik om hoofdtekststijlen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5"/>
            <a:r>
              <a:rPr lang="nl-NL" dirty="0"/>
              <a:t>Zesde niveau</a:t>
            </a:r>
          </a:p>
          <a:p>
            <a:pPr lvl="6"/>
            <a:r>
              <a:rPr lang="nl-NL" dirty="0"/>
              <a:t>Zevende niveau</a:t>
            </a:r>
          </a:p>
          <a:p>
            <a:pPr lvl="7"/>
            <a:r>
              <a:rPr lang="nl-NL" dirty="0"/>
              <a:t>Achtste niveau</a:t>
            </a:r>
          </a:p>
          <a:p>
            <a:pPr lvl="8"/>
            <a:r>
              <a:rPr lang="nl-NL" dirty="0"/>
              <a:t>Negende niveau</a:t>
            </a:r>
          </a:p>
        </p:txBody>
      </p:sp>
      <p:sp>
        <p:nvSpPr>
          <p:cNvPr id="7" name="Tijdelijke aanduiding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724BE6F-01C3-446B-87A3-8B9F4764B8B3}" type="datetime1">
              <a:rPr lang="nl-NL" smtClean="0"/>
              <a:pPr/>
              <a:t>25-7-2013</a:t>
            </a:fld>
            <a:endParaRPr lang="nl-NL" dirty="0"/>
          </a:p>
        </p:txBody>
      </p:sp>
      <p:sp>
        <p:nvSpPr>
          <p:cNvPr id="8" name="Tijdelijke aanduiding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01231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hoofdtitelstijl te bewerken</a:t>
            </a:r>
          </a:p>
        </p:txBody>
      </p:sp>
      <p:sp>
        <p:nvSpPr>
          <p:cNvPr id="3" name="Tijdelijke aanduiding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1A0983-A326-4F8D-8C4F-41DE02F5911E}" type="datetime1">
              <a:rPr lang="nl-NL" smtClean="0"/>
              <a:pPr/>
              <a:t>25-7-2013</a:t>
            </a:fld>
            <a:endParaRPr lang="nl-NL" dirty="0"/>
          </a:p>
        </p:txBody>
      </p:sp>
      <p:sp>
        <p:nvSpPr>
          <p:cNvPr id="4" name="Tijdelijke aanduiding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55701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888383-FC63-455B-B106-4EF5A3CFA61E}" type="datetime1">
              <a:rPr lang="nl-NL" smtClean="0"/>
              <a:pPr/>
              <a:t>25-7-2013</a:t>
            </a:fld>
            <a:endParaRPr lang="nl-NL" dirty="0"/>
          </a:p>
        </p:txBody>
      </p:sp>
      <p:sp>
        <p:nvSpPr>
          <p:cNvPr id="3" name="Tijdelijke aanduiding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5201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onderschrift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6613" y="2590800"/>
            <a:ext cx="3276599" cy="1924050"/>
          </a:xfrm>
        </p:spPr>
        <p:txBody>
          <a:bodyPr anchor="b">
            <a:normAutofit/>
          </a:bodyPr>
          <a:lstStyle>
            <a:lvl1pPr algn="l" latinLnBrk="0">
              <a:defRPr lang="nl-NL" sz="3200" b="0"/>
            </a:lvl1pPr>
          </a:lstStyle>
          <a:p>
            <a:r>
              <a:rPr lang="nl-NL" dirty="0"/>
              <a:t>Klik om hoofdtitelstijl te bewerken</a:t>
            </a:r>
          </a:p>
        </p:txBody>
      </p:sp>
      <p:sp>
        <p:nvSpPr>
          <p:cNvPr id="3" name="Tijdelijke aanduiding inhoud 2"/>
          <p:cNvSpPr>
            <a:spLocks noGrp="1"/>
          </p:cNvSpPr>
          <p:nvPr>
            <p:ph idx="1"/>
          </p:nvPr>
        </p:nvSpPr>
        <p:spPr>
          <a:xfrm>
            <a:off x="5180012" y="838200"/>
            <a:ext cx="6172201" cy="5181600"/>
          </a:xfrm>
        </p:spPr>
        <p:txBody>
          <a:bodyPr>
            <a:normAutofit/>
          </a:bodyPr>
          <a:lstStyle>
            <a:lvl1pPr latinLnBrk="0">
              <a:defRPr lang="nl-NL" sz="2000"/>
            </a:lvl1pPr>
            <a:lvl2pPr latinLnBrk="0">
              <a:defRPr lang="nl-NL" sz="1800"/>
            </a:lvl2pPr>
            <a:lvl3pPr latinLnBrk="0">
              <a:defRPr lang="nl-NL" sz="1600"/>
            </a:lvl3pPr>
            <a:lvl4pPr latinLnBrk="0">
              <a:defRPr lang="nl-NL" sz="1400"/>
            </a:lvl4pPr>
            <a:lvl5pPr latinLnBrk="0">
              <a:defRPr lang="nl-NL" sz="1400"/>
            </a:lvl5pPr>
            <a:lvl6pPr latinLnBrk="0">
              <a:defRPr lang="nl-NL" sz="1400"/>
            </a:lvl6pPr>
            <a:lvl7pPr latinLnBrk="0">
              <a:defRPr lang="nl-NL" sz="1400"/>
            </a:lvl7pPr>
            <a:lvl8pPr latinLnBrk="0">
              <a:defRPr lang="nl-NL" sz="1400"/>
            </a:lvl8pPr>
            <a:lvl9pPr latinLnBrk="0">
              <a:defRPr lang="nl-NL" sz="1400"/>
            </a:lvl9pPr>
          </a:lstStyle>
          <a:p>
            <a:pPr lvl="0"/>
            <a:r>
              <a:rPr lang="nl-NL" dirty="0"/>
              <a:t>Klik om hoofdtekststijlen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5"/>
            <a:r>
              <a:rPr lang="nl-NL" dirty="0"/>
              <a:t>Zesde niveau</a:t>
            </a:r>
          </a:p>
          <a:p>
            <a:pPr lvl="6"/>
            <a:r>
              <a:rPr lang="nl-NL" dirty="0"/>
              <a:t>Zevende niveau</a:t>
            </a:r>
          </a:p>
          <a:p>
            <a:pPr lvl="7"/>
            <a:r>
              <a:rPr lang="nl-NL" dirty="0"/>
              <a:t>Achtste niveau</a:t>
            </a:r>
          </a:p>
          <a:p>
            <a:pPr lvl="8"/>
            <a:r>
              <a:rPr lang="nl-NL" dirty="0"/>
              <a:t>Negende niveau</a:t>
            </a:r>
          </a:p>
        </p:txBody>
      </p:sp>
      <p:sp>
        <p:nvSpPr>
          <p:cNvPr id="4" name="Tijdelijke aanduiding tekst 3"/>
          <p:cNvSpPr>
            <a:spLocks noGrp="1"/>
          </p:cNvSpPr>
          <p:nvPr>
            <p:ph type="body" sz="half" idx="2"/>
          </p:nvPr>
        </p:nvSpPr>
        <p:spPr>
          <a:xfrm>
            <a:off x="836613" y="4648200"/>
            <a:ext cx="3276599" cy="1371600"/>
          </a:xfrm>
        </p:spPr>
        <p:txBody>
          <a:bodyPr>
            <a:normAutofit/>
          </a:bodyPr>
          <a:lstStyle>
            <a:lvl1pPr marL="0" indent="0" latinLnBrk="0">
              <a:spcBef>
                <a:spcPts val="600"/>
              </a:spcBef>
              <a:buNone/>
              <a:defRPr lang="nl-NL" sz="1600"/>
            </a:lvl1pPr>
            <a:lvl2pPr marL="457200" indent="0" latinLnBrk="0">
              <a:buNone/>
              <a:defRPr lang="nl-NL" sz="1200"/>
            </a:lvl2pPr>
            <a:lvl3pPr marL="914400" indent="0" latinLnBrk="0">
              <a:buNone/>
              <a:defRPr lang="nl-NL" sz="1000"/>
            </a:lvl3pPr>
            <a:lvl4pPr marL="1371600" indent="0" latinLnBrk="0">
              <a:buNone/>
              <a:defRPr lang="nl-NL" sz="900"/>
            </a:lvl4pPr>
            <a:lvl5pPr marL="1828800" indent="0" latinLnBrk="0">
              <a:buNone/>
              <a:defRPr lang="nl-NL" sz="900"/>
            </a:lvl5pPr>
            <a:lvl6pPr marL="2286000" indent="0" latinLnBrk="0">
              <a:buNone/>
              <a:defRPr lang="nl-NL" sz="900"/>
            </a:lvl6pPr>
            <a:lvl7pPr marL="2743200" indent="0" latinLnBrk="0">
              <a:buNone/>
              <a:defRPr lang="nl-NL" sz="900"/>
            </a:lvl7pPr>
            <a:lvl8pPr marL="3200400" indent="0" latinLnBrk="0">
              <a:buNone/>
              <a:defRPr lang="nl-NL" sz="900"/>
            </a:lvl8pPr>
            <a:lvl9pPr marL="3657600" indent="0" latinLnBrk="0">
              <a:buNone/>
              <a:defRPr lang="nl-NL" sz="900"/>
            </a:lvl9pPr>
          </a:lstStyle>
          <a:p>
            <a:pPr lvl="0"/>
            <a:r>
              <a:rPr lang="nl-NL" dirty="0"/>
              <a:t>Klik om hoofdtekststijlen te bewerken</a:t>
            </a:r>
          </a:p>
        </p:txBody>
      </p:sp>
      <p:sp>
        <p:nvSpPr>
          <p:cNvPr id="8" name="Tijdelijke aanduiding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834217-8152-4A8A-835F-5FD9AEDAABC5}" type="datetime1">
              <a:rPr lang="nl-NL" smtClean="0"/>
              <a:pPr/>
              <a:t>25-7-2013</a:t>
            </a:fld>
            <a:endParaRPr lang="nl-NL" dirty="0"/>
          </a:p>
        </p:txBody>
      </p:sp>
      <p:sp>
        <p:nvSpPr>
          <p:cNvPr id="9" name="Tijdelijke aanduiding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18280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onderschrift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812" y="458787"/>
            <a:ext cx="6626225" cy="5938837"/>
          </a:xfrm>
          <a:prstGeom prst="rect">
            <a:avLst/>
          </a:prstGeom>
          <a:noFill/>
          <a:ln>
            <a:noFill/>
          </a:ln>
          <a:effectLst>
            <a:outerShdw blurRad="292100" algn="ctr" rotWithShape="0">
              <a:prstClr val="black">
                <a:alpha val="3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6613" y="2590800"/>
            <a:ext cx="3276599" cy="1924050"/>
          </a:xfrm>
        </p:spPr>
        <p:txBody>
          <a:bodyPr anchor="b">
            <a:normAutofit/>
          </a:bodyPr>
          <a:lstStyle>
            <a:lvl1pPr algn="l" latinLnBrk="0">
              <a:defRPr lang="nl-NL" sz="3200" b="0"/>
            </a:lvl1pPr>
          </a:lstStyle>
          <a:p>
            <a:r>
              <a:rPr lang="nl-NL" dirty="0"/>
              <a:t>Klik om hoofdtitelstijl te bewerken</a:t>
            </a:r>
          </a:p>
        </p:txBody>
      </p:sp>
      <p:sp>
        <p:nvSpPr>
          <p:cNvPr id="3" name="Tijdelijke aanduiding afbeelding 2"/>
          <p:cNvSpPr>
            <a:spLocks noGrp="1"/>
          </p:cNvSpPr>
          <p:nvPr>
            <p:ph type="pic" idx="1"/>
          </p:nvPr>
        </p:nvSpPr>
        <p:spPr>
          <a:xfrm>
            <a:off x="5484812" y="836610"/>
            <a:ext cx="5867401" cy="5183190"/>
          </a:xfrm>
          <a:solidFill>
            <a:schemeClr val="bg2"/>
          </a:solidFill>
        </p:spPr>
        <p:txBody>
          <a:bodyPr tIns="914400">
            <a:normAutofit/>
          </a:bodyPr>
          <a:lstStyle>
            <a:lvl1pPr marL="0" indent="0" algn="ctr" latinLnBrk="0">
              <a:buNone/>
              <a:defRPr lang="nl-NL" sz="2400"/>
            </a:lvl1pPr>
            <a:lvl2pPr marL="457200" indent="0" latinLnBrk="0">
              <a:buNone/>
              <a:defRPr lang="nl-NL" sz="2800"/>
            </a:lvl2pPr>
            <a:lvl3pPr marL="914400" indent="0" latinLnBrk="0">
              <a:buNone/>
              <a:defRPr lang="nl-NL" sz="2400"/>
            </a:lvl3pPr>
            <a:lvl4pPr marL="1371600" indent="0" latinLnBrk="0">
              <a:buNone/>
              <a:defRPr lang="nl-NL" sz="2000"/>
            </a:lvl4pPr>
            <a:lvl5pPr marL="1828800" indent="0" latinLnBrk="0">
              <a:buNone/>
              <a:defRPr lang="nl-NL" sz="2000"/>
            </a:lvl5pPr>
            <a:lvl6pPr marL="2286000" indent="0" latinLnBrk="0">
              <a:buNone/>
              <a:defRPr lang="nl-NL" sz="2000"/>
            </a:lvl6pPr>
            <a:lvl7pPr marL="2743200" indent="0" latinLnBrk="0">
              <a:buNone/>
              <a:defRPr lang="nl-NL" sz="2000"/>
            </a:lvl7pPr>
            <a:lvl8pPr marL="3200400" indent="0" latinLnBrk="0">
              <a:buNone/>
              <a:defRPr lang="nl-NL" sz="2000"/>
            </a:lvl8pPr>
            <a:lvl9pPr marL="3657600" indent="0" latinLnBrk="0">
              <a:buNone/>
              <a:defRPr lang="nl-NL" sz="2000"/>
            </a:lvl9pPr>
          </a:lstStyle>
          <a:p>
            <a:endParaRPr lang="nl-NL" dirty="0"/>
          </a:p>
        </p:txBody>
      </p:sp>
      <p:sp>
        <p:nvSpPr>
          <p:cNvPr id="4" name="Tijdelijke aanduiding tekst 3"/>
          <p:cNvSpPr>
            <a:spLocks noGrp="1"/>
          </p:cNvSpPr>
          <p:nvPr>
            <p:ph type="body" sz="half" idx="2"/>
          </p:nvPr>
        </p:nvSpPr>
        <p:spPr>
          <a:xfrm>
            <a:off x="836613" y="4648200"/>
            <a:ext cx="3276599" cy="1371600"/>
          </a:xfrm>
        </p:spPr>
        <p:txBody>
          <a:bodyPr>
            <a:normAutofit/>
          </a:bodyPr>
          <a:lstStyle>
            <a:lvl1pPr marL="0" indent="0" latinLnBrk="0">
              <a:spcBef>
                <a:spcPts val="600"/>
              </a:spcBef>
              <a:buNone/>
              <a:defRPr lang="nl-NL" sz="1600"/>
            </a:lvl1pPr>
            <a:lvl2pPr marL="457200" indent="0" latinLnBrk="0">
              <a:buNone/>
              <a:defRPr lang="nl-NL" sz="1200"/>
            </a:lvl2pPr>
            <a:lvl3pPr marL="914400" indent="0" latinLnBrk="0">
              <a:buNone/>
              <a:defRPr lang="nl-NL" sz="1000"/>
            </a:lvl3pPr>
            <a:lvl4pPr marL="1371600" indent="0" latinLnBrk="0">
              <a:buNone/>
              <a:defRPr lang="nl-NL" sz="900"/>
            </a:lvl4pPr>
            <a:lvl5pPr marL="1828800" indent="0" latinLnBrk="0">
              <a:buNone/>
              <a:defRPr lang="nl-NL" sz="900"/>
            </a:lvl5pPr>
            <a:lvl6pPr marL="2286000" indent="0" latinLnBrk="0">
              <a:buNone/>
              <a:defRPr lang="nl-NL" sz="900"/>
            </a:lvl6pPr>
            <a:lvl7pPr marL="2743200" indent="0" latinLnBrk="0">
              <a:buNone/>
              <a:defRPr lang="nl-NL" sz="900"/>
            </a:lvl7pPr>
            <a:lvl8pPr marL="3200400" indent="0" latinLnBrk="0">
              <a:buNone/>
              <a:defRPr lang="nl-NL" sz="900"/>
            </a:lvl8pPr>
            <a:lvl9pPr marL="3657600" indent="0" latinLnBrk="0">
              <a:buNone/>
              <a:defRPr lang="nl-NL" sz="900"/>
            </a:lvl9pPr>
          </a:lstStyle>
          <a:p>
            <a:pPr lvl="0"/>
            <a:r>
              <a:rPr lang="nl-NL" dirty="0"/>
              <a:t>Klik om hoofdtekststijlen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2244693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titel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 dirty="0"/>
              <a:t>Klik om hoofdtitelstijl te bewerken</a:t>
            </a:r>
          </a:p>
        </p:txBody>
      </p:sp>
      <p:sp>
        <p:nvSpPr>
          <p:cNvPr id="3" name="Tijdelijke aanduiding tekst 2"/>
          <p:cNvSpPr>
            <a:spLocks noGrp="1"/>
          </p:cNvSpPr>
          <p:nvPr>
            <p:ph type="body" idx="1"/>
          </p:nvPr>
        </p:nvSpPr>
        <p:spPr>
          <a:xfrm>
            <a:off x="1522414" y="1828800"/>
            <a:ext cx="96012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hoofdtekststijlen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5"/>
            <a:r>
              <a:rPr lang="nl-NL" dirty="0"/>
              <a:t>Zesde niveau</a:t>
            </a:r>
          </a:p>
          <a:p>
            <a:pPr lvl="6"/>
            <a:r>
              <a:rPr lang="nl-NL" dirty="0"/>
              <a:t>Zevende niveau</a:t>
            </a:r>
          </a:p>
          <a:p>
            <a:pPr lvl="7"/>
            <a:r>
              <a:rPr lang="nl-NL" dirty="0"/>
              <a:t>Achtste niveau</a:t>
            </a:r>
          </a:p>
          <a:p>
            <a:pPr lvl="8"/>
            <a:r>
              <a:rPr lang="nl-NL" dirty="0"/>
              <a:t>Negende niveau</a:t>
            </a:r>
          </a:p>
        </p:txBody>
      </p:sp>
      <p:sp>
        <p:nvSpPr>
          <p:cNvPr id="4" name="Tijdelijke aanduiding datum 3"/>
          <p:cNvSpPr>
            <a:spLocks noGrp="1"/>
          </p:cNvSpPr>
          <p:nvPr>
            <p:ph type="dt" sz="half" idx="2"/>
          </p:nvPr>
        </p:nvSpPr>
        <p:spPr>
          <a:xfrm>
            <a:off x="8609012" y="6172200"/>
            <a:ext cx="1320059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nl-NL" sz="1000">
                <a:solidFill>
                  <a:schemeClr val="tx1"/>
                </a:solidFill>
              </a:defRPr>
            </a:lvl1pPr>
          </a:lstStyle>
          <a:p>
            <a:fld id="{78FD46C6-1C81-4E9A-8219-87BC58FC075F}" type="datetime1">
              <a:rPr lang="nl-NL" smtClean="0"/>
              <a:pPr/>
              <a:t>25-7-2013</a:t>
            </a:fld>
            <a:endParaRPr lang="nl-NL" dirty="0"/>
          </a:p>
        </p:txBody>
      </p:sp>
      <p:sp>
        <p:nvSpPr>
          <p:cNvPr id="5" name="Tijdelijke aanduiding voettekst 4"/>
          <p:cNvSpPr>
            <a:spLocks noGrp="1"/>
          </p:cNvSpPr>
          <p:nvPr>
            <p:ph type="ftr" sz="quarter" idx="3"/>
          </p:nvPr>
        </p:nvSpPr>
        <p:spPr>
          <a:xfrm>
            <a:off x="1517950" y="6172200"/>
            <a:ext cx="6862462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nl-NL" sz="1000">
                <a:solidFill>
                  <a:schemeClr val="tx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dianummer 5"/>
          <p:cNvSpPr>
            <a:spLocks noGrp="1"/>
          </p:cNvSpPr>
          <p:nvPr>
            <p:ph type="sldNum" sz="quarter" idx="4"/>
          </p:nvPr>
        </p:nvSpPr>
        <p:spPr>
          <a:xfrm>
            <a:off x="10133012" y="6172200"/>
            <a:ext cx="990601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nl-NL" sz="1000">
                <a:solidFill>
                  <a:schemeClr val="tx1"/>
                </a:solidFill>
              </a:defRPr>
            </a:lvl1pPr>
          </a:lstStyle>
          <a:p>
            <a:fld id="{E5137D0E-4A4F-4307-8994-C1891D747D59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26050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nl-NL"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Font typeface="Arial" pitchFamily="34" charset="0"/>
        <a:buChar char="•"/>
        <a:defRPr lang="nl-NL"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3838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–"/>
        <a:defRPr lang="nl-NL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41363" indent="-17145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lang="nl-NL"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66788" indent="-17303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lang="nl-NL"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08088" indent="-17303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lang="nl-NL"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444752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lang="nl-NL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82496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lang="nl-NL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lang="nl-NL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157984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lang="nl-NL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lang="nl-NL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nl-NL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nl-NL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nl-NL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nl-NL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nl-NL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nl-NL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nl-NL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nl-NL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Indeling titel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>
                <a:solidFill>
                  <a:schemeClr val="tx1">
                    <a:lumMod val="50000"/>
                  </a:schemeClr>
                </a:solidFill>
              </a:rPr>
              <a:t>Subtitel</a:t>
            </a:r>
          </a:p>
        </p:txBody>
      </p:sp>
    </p:spTree>
    <p:extLst>
      <p:ext uri="{BB962C8B-B14F-4D97-AF65-F5344CB8AC3E}">
        <p14:creationId xmlns:p14="http://schemas.microsoft.com/office/powerpoint/2010/main" val="45656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teks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65303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teks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l-NL" dirty="0" smtClean="0"/>
          </a:p>
        </p:txBody>
      </p:sp>
      <p:sp>
        <p:nvSpPr>
          <p:cNvPr id="6" name="Tijdelijke aanduiding afbeelding 5"/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2670086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Indeling titel en inhoud met lijst</a:t>
            </a:r>
          </a:p>
        </p:txBody>
      </p:sp>
      <p:sp>
        <p:nvSpPr>
          <p:cNvPr id="14" name="Tijdelijke aanduiding inhoud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Voeg hier uw eerste opsommingsteken toe</a:t>
            </a:r>
          </a:p>
          <a:p>
            <a:r>
              <a:rPr lang="nl-NL" dirty="0"/>
              <a:t>Voeg hier uw tweede opsommingsteken toe</a:t>
            </a:r>
          </a:p>
          <a:p>
            <a:r>
              <a:rPr lang="nl-NL" dirty="0"/>
              <a:t>Voeg hier uw derde opsommingsteken toe</a:t>
            </a:r>
          </a:p>
        </p:txBody>
      </p:sp>
    </p:spTree>
    <p:extLst>
      <p:ext uri="{BB962C8B-B14F-4D97-AF65-F5344CB8AC3E}">
        <p14:creationId xmlns:p14="http://schemas.microsoft.com/office/powerpoint/2010/main" val="4124289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Indeling titel en inhoud met grafiek</a:t>
            </a:r>
          </a:p>
        </p:txBody>
      </p:sp>
      <p:graphicFrame>
        <p:nvGraphicFramePr>
          <p:cNvPr id="10" name="Tijdelijke aanduiding inhoud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223299"/>
              </p:ext>
            </p:extLst>
          </p:nvPr>
        </p:nvGraphicFramePr>
        <p:xfrm>
          <a:off x="1522413" y="1828800"/>
          <a:ext cx="96012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89592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Indeling twee inhoud met tabel</a:t>
            </a:r>
          </a:p>
        </p:txBody>
      </p:sp>
      <p:sp>
        <p:nvSpPr>
          <p:cNvPr id="5" name="Tijdelijke aanduiding inhoud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NL" dirty="0"/>
              <a:t>Eerste opsommingsteken hier</a:t>
            </a:r>
          </a:p>
          <a:p>
            <a:r>
              <a:rPr lang="nl-NL" dirty="0"/>
              <a:t>Tweede opsommingsteken hier</a:t>
            </a:r>
          </a:p>
          <a:p>
            <a:r>
              <a:rPr lang="nl-NL" dirty="0"/>
              <a:t>Derde opsommingsteken hier</a:t>
            </a:r>
          </a:p>
        </p:txBody>
      </p:sp>
      <p:graphicFrame>
        <p:nvGraphicFramePr>
          <p:cNvPr id="9" name="Tijdelijke aanduiding inhoud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726408808"/>
              </p:ext>
            </p:extLst>
          </p:nvPr>
        </p:nvGraphicFramePr>
        <p:xfrm>
          <a:off x="6475413" y="1828800"/>
          <a:ext cx="4648200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9400"/>
                <a:gridCol w="1549400"/>
                <a:gridCol w="1549400"/>
              </a:tblGrid>
              <a:tr h="495300">
                <a:tc>
                  <a:txBody>
                    <a:bodyPr/>
                    <a:lstStyle/>
                    <a:p>
                      <a:endParaRPr lang="nl-NL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noProof="0" dirty="0"/>
                        <a:t>Groep 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noProof="0" dirty="0"/>
                        <a:t>Groep B</a:t>
                      </a:r>
                    </a:p>
                  </a:txBody>
                  <a:tcPr anchor="ctr"/>
                </a:tc>
              </a:tr>
              <a:tr h="495300">
                <a:tc>
                  <a:txBody>
                    <a:bodyPr/>
                    <a:lstStyle/>
                    <a:p>
                      <a:r>
                        <a:rPr lang="nl-NL" noProof="0" dirty="0"/>
                        <a:t>Cursus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noProof="0" dirty="0"/>
                        <a:t>82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noProof="0" dirty="0"/>
                        <a:t>95</a:t>
                      </a:r>
                    </a:p>
                  </a:txBody>
                  <a:tcPr anchor="ctr"/>
                </a:tc>
              </a:tr>
              <a:tr h="495300">
                <a:tc>
                  <a:txBody>
                    <a:bodyPr/>
                    <a:lstStyle/>
                    <a:p>
                      <a:r>
                        <a:rPr lang="nl-NL" noProof="0" dirty="0"/>
                        <a:t>Cursus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noProof="0" dirty="0"/>
                        <a:t>76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noProof="0" dirty="0"/>
                        <a:t>88</a:t>
                      </a:r>
                    </a:p>
                  </a:txBody>
                  <a:tcPr anchor="ctr"/>
                </a:tc>
              </a:tr>
              <a:tr h="495300">
                <a:tc>
                  <a:txBody>
                    <a:bodyPr/>
                    <a:lstStyle/>
                    <a:p>
                      <a:r>
                        <a:rPr lang="nl-NL" noProof="0" dirty="0"/>
                        <a:t>Cursus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noProof="0" dirty="0"/>
                        <a:t>84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noProof="0" dirty="0"/>
                        <a:t>90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171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Indeling twee inhoud met </a:t>
            </a:r>
            <a:r>
              <a:rPr lang="nl-NL" dirty="0" err="1"/>
              <a:t>SmartArt</a:t>
            </a:r>
            <a:endParaRPr lang="nl-NL" dirty="0"/>
          </a:p>
        </p:txBody>
      </p:sp>
      <p:sp>
        <p:nvSpPr>
          <p:cNvPr id="6" name="Tijdelijke aanduiding inhoud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dirty="0"/>
              <a:t>Eerste opsommingsteken hier</a:t>
            </a:r>
          </a:p>
          <a:p>
            <a:r>
              <a:rPr lang="nl-NL" dirty="0"/>
              <a:t>Tweede opsommingsteken hier</a:t>
            </a:r>
          </a:p>
          <a:p>
            <a:r>
              <a:rPr lang="nl-NL" dirty="0"/>
              <a:t>Derde opsommingsteken hier</a:t>
            </a:r>
          </a:p>
        </p:txBody>
      </p:sp>
      <p:graphicFrame>
        <p:nvGraphicFramePr>
          <p:cNvPr id="9" name="Tijdelijke aanduiding inhoud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467494782"/>
              </p:ext>
            </p:extLst>
          </p:nvPr>
        </p:nvGraphicFramePr>
        <p:xfrm>
          <a:off x="1522413" y="1828800"/>
          <a:ext cx="4645025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16169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73117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inhou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teks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inhoud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33970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46713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7618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quarel_16x9">
  <a:themeElements>
    <a:clrScheme name="Aquarel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hema">
  <a:themeElements>
    <a:clrScheme name="Aquarel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Aquarel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A61C974-27AC-4EBB-BF37-EEF69A12DD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F65433B3-C2C8-437B-8B31-46B0492B4A52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D1CB7C02-44D3-4531-BE08-CD33167F384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</TotalTime>
  <Words>97</Words>
  <Application>Microsoft Office PowerPoint</Application>
  <PresentationFormat>Aangepast</PresentationFormat>
  <Paragraphs>41</Paragraphs>
  <Slides>11</Slides>
  <Notes>9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4" baseType="lpstr">
      <vt:lpstr>Arial</vt:lpstr>
      <vt:lpstr>Palatino Linotype</vt:lpstr>
      <vt:lpstr>Aquarel_16x9</vt:lpstr>
      <vt:lpstr>Indeling titel</vt:lpstr>
      <vt:lpstr>Indeling titel en inhoud met lijst</vt:lpstr>
      <vt:lpstr>Indeling titel en inhoud met grafiek</vt:lpstr>
      <vt:lpstr>Indeling twee inhoud met tabel</vt:lpstr>
      <vt:lpstr>Indeling twee inhoud met SmartArt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2013-04-05T20:48:24Z</dcterms:created>
  <dcterms:modified xsi:type="dcterms:W3CDTF">2013-07-25T09:56:14Z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  <property fmtid="{D5CDD505-2E9C-101B-9397-08002B2CF9AE}" pid="3" name="IsMyDocuments">
    <vt:bool>true</vt:bool>
  </property>
</Properties>
</file>