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7" r:id="rId6"/>
    <p:sldId id="268" r:id="rId7"/>
    <p:sldId id="269" r:id="rId8"/>
    <p:sldId id="271" r:id="rId9"/>
    <p:sldId id="258" r:id="rId10"/>
    <p:sldId id="260" r:id="rId11"/>
    <p:sldId id="261" r:id="rId12"/>
    <p:sldId id="262" r:id="rId13"/>
    <p:sldId id="272" r:id="rId14"/>
    <p:sldId id="264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96" y="42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3" d="100"/>
          <a:sy n="73" d="100"/>
        </p:scale>
        <p:origin x="146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25327848"/>
        <c:axId val="325328240"/>
      </c:barChart>
      <c:catAx>
        <c:axId val="325327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25328240"/>
        <c:crosses val="autoZero"/>
        <c:auto val="1"/>
        <c:lblAlgn val="ctr"/>
        <c:lblOffset val="100"/>
        <c:noMultiLvlLbl val="0"/>
      </c:catAx>
      <c:valAx>
        <c:axId val="3253282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25327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nl-NL"/>
        </a:p>
      </dgm:t>
    </dgm:pt>
    <dgm:pt modelId="{758CBA3A-9936-4C67-965C-A8DD3074879B}">
      <dgm:prSet phldrT="[Tekst]"/>
      <dgm:spPr/>
      <dgm:t>
        <a:bodyPr/>
        <a:lstStyle/>
        <a:p>
          <a:r>
            <a:rPr lang="nl-NL"/>
            <a:t>a</a:t>
          </a:r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nl-NL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nl-NL"/>
        </a:p>
      </dgm:t>
    </dgm:pt>
    <dgm:pt modelId="{E90264E4-81CE-47E1-80E3-2624D8E5DFEE}">
      <dgm:prSet phldrT="[Tekst]"/>
      <dgm:spPr/>
      <dgm:t>
        <a:bodyPr/>
        <a:lstStyle/>
        <a:p>
          <a:r>
            <a:rPr lang="nl-NL"/>
            <a:t>Taak 1</a:t>
          </a:r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nl-NL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nl-NL"/>
        </a:p>
      </dgm:t>
    </dgm:pt>
    <dgm:pt modelId="{B8D53E29-122A-46E1-B481-B57598D97444}">
      <dgm:prSet phldrT="[Tekst]"/>
      <dgm:spPr/>
      <dgm:t>
        <a:bodyPr/>
        <a:lstStyle/>
        <a:p>
          <a:r>
            <a:rPr lang="nl-NL"/>
            <a:t>Taak 2</a:t>
          </a:r>
        </a:p>
      </dgm:t>
    </dgm:pt>
    <dgm:pt modelId="{EF8E1F9D-EFFE-4283-A7B6-A44D3292ACA4}" type="parTrans" cxnId="{C5FFCAE6-64D2-4A77-B85B-A376B2EE8E4F}">
      <dgm:prSet/>
      <dgm:spPr/>
      <dgm:t>
        <a:bodyPr/>
        <a:lstStyle/>
        <a:p>
          <a:endParaRPr lang="nl-NL"/>
        </a:p>
      </dgm:t>
    </dgm:pt>
    <dgm:pt modelId="{99B04B81-08CA-46AC-951C-217069AEF451}" type="sibTrans" cxnId="{C5FFCAE6-64D2-4A77-B85B-A376B2EE8E4F}">
      <dgm:prSet/>
      <dgm:spPr/>
      <dgm:t>
        <a:bodyPr/>
        <a:lstStyle/>
        <a:p>
          <a:endParaRPr lang="nl-NL"/>
        </a:p>
      </dgm:t>
    </dgm:pt>
    <dgm:pt modelId="{15031D9C-993C-4715-A26F-56D8831933EB}">
      <dgm:prSet phldrT="[Tekst]"/>
      <dgm:spPr/>
      <dgm:t>
        <a:bodyPr/>
        <a:lstStyle/>
        <a:p>
          <a:r>
            <a:rPr lang="nl-NL"/>
            <a:t>b</a:t>
          </a:r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nl-NL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nl-NL"/>
        </a:p>
      </dgm:t>
    </dgm:pt>
    <dgm:pt modelId="{07B93839-AE15-473C-B47B-27FA5DBEE4E9}">
      <dgm:prSet phldrT="[Tekst]"/>
      <dgm:spPr/>
      <dgm:t>
        <a:bodyPr/>
        <a:lstStyle/>
        <a:p>
          <a:r>
            <a:rPr lang="nl-NL"/>
            <a:t>Taak 1</a:t>
          </a:r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nl-NL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nl-NL"/>
        </a:p>
      </dgm:t>
    </dgm:pt>
    <dgm:pt modelId="{23C50191-A44D-4110-97C1-1DC6F9FD79CA}">
      <dgm:prSet phldrT="[Tekst]"/>
      <dgm:spPr/>
      <dgm:t>
        <a:bodyPr/>
        <a:lstStyle/>
        <a:p>
          <a:r>
            <a:rPr lang="nl-NL" dirty="0"/>
            <a:t>Taak 2</a:t>
          </a:r>
        </a:p>
      </dgm:t>
    </dgm:pt>
    <dgm:pt modelId="{E183CF6D-105A-4EAB-A780-A97B120C1182}" type="parTrans" cxnId="{A71F00B0-D098-4236-AD79-95FC48F754F5}">
      <dgm:prSet/>
      <dgm:spPr/>
      <dgm:t>
        <a:bodyPr/>
        <a:lstStyle/>
        <a:p>
          <a:endParaRPr lang="nl-NL"/>
        </a:p>
      </dgm:t>
    </dgm:pt>
    <dgm:pt modelId="{8625F877-DCE4-4E39-929E-7FA0A761B660}" type="sibTrans" cxnId="{A71F00B0-D098-4236-AD79-95FC48F754F5}">
      <dgm:prSet/>
      <dgm:spPr/>
      <dgm:t>
        <a:bodyPr/>
        <a:lstStyle/>
        <a:p>
          <a:endParaRPr lang="nl-NL"/>
        </a:p>
      </dgm:t>
    </dgm:pt>
    <dgm:pt modelId="{2936D842-720E-4365-AD39-F6EAEC441633}">
      <dgm:prSet phldrT="[Tekst]"/>
      <dgm:spPr/>
      <dgm:t>
        <a:bodyPr/>
        <a:lstStyle/>
        <a:p>
          <a:r>
            <a:rPr lang="nl-NL"/>
            <a:t>E</a:t>
          </a:r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nl-NL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nl-NL"/>
        </a:p>
      </dgm:t>
    </dgm:pt>
    <dgm:pt modelId="{A05E8D05-15E6-4BEC-B725-D745A48258D3}">
      <dgm:prSet phldrT="[Tekst]"/>
      <dgm:spPr/>
      <dgm:t>
        <a:bodyPr/>
        <a:lstStyle/>
        <a:p>
          <a:r>
            <a:rPr lang="nl-NL"/>
            <a:t>Taak 1</a:t>
          </a:r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nl-NL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nl-NL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5FFCAE6-64D2-4A77-B85B-A376B2EE8E4F}" srcId="{758CBA3A-9936-4C67-965C-A8DD3074879B}" destId="{B8D53E29-122A-46E1-B481-B57598D97444}" srcOrd="1" destOrd="0" parTransId="{EF8E1F9D-EFFE-4283-A7B6-A44D3292ACA4}" sibTransId="{99B04B81-08CA-46AC-951C-217069AEF451}"/>
    <dgm:cxn modelId="{4684350B-06FE-48D5-B3C1-163A56F1155A}" type="presOf" srcId="{07B93839-AE15-473C-B47B-27FA5DBEE4E9}" destId="{C96267EA-EF01-411B-8D37-95F44BBB68D3}" srcOrd="0" destOrd="0" presId="urn:microsoft.com/office/officeart/2005/8/layout/chevron2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CCB2FC69-48E6-4186-BB69-434FE6081740}" type="presOf" srcId="{B8D53E29-122A-46E1-B481-B57598D97444}" destId="{0E09DE89-66C0-478D-8170-8F0BC920F1EB}" srcOrd="0" destOrd="1" presId="urn:microsoft.com/office/officeart/2005/8/layout/chevron2"/>
    <dgm:cxn modelId="{B16F9628-8397-4FE5-BC4D-5FC1A248AC83}" type="presOf" srcId="{15031D9C-993C-4715-A26F-56D8831933EB}" destId="{29EA1718-F619-46D8-B505-CF1DDA71B8BF}" srcOrd="0" destOrd="0" presId="urn:microsoft.com/office/officeart/2005/8/layout/chevron2"/>
    <dgm:cxn modelId="{CC2F2B2A-04B7-4809-A4A4-4104809974E6}" type="presOf" srcId="{A05E8D05-15E6-4BEC-B725-D745A48258D3}" destId="{68EF0610-07B4-40C7-AD99-F2285099C2E4}" srcOrd="0" destOrd="0" presId="urn:microsoft.com/office/officeart/2005/8/layout/chevron2"/>
    <dgm:cxn modelId="{46D65943-0A7C-46F6-A9D3-BDC8883577AD}" type="presOf" srcId="{23C50191-A44D-4110-97C1-1DC6F9FD79CA}" destId="{C96267EA-EF01-411B-8D37-95F44BBB68D3}" srcOrd="0" destOrd="1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5F92077A-D266-43D8-B1E4-282FB69A0EF5}" type="presOf" srcId="{3183185A-2A53-4D8C-8F32-C845F2F70CBF}" destId="{E80E23AD-ECAE-46D2-92A5-71CA9074EED7}" srcOrd="0" destOrd="0" presId="urn:microsoft.com/office/officeart/2005/8/layout/chevron2"/>
    <dgm:cxn modelId="{A71F00B0-D098-4236-AD79-95FC48F754F5}" srcId="{15031D9C-993C-4715-A26F-56D8831933EB}" destId="{23C50191-A44D-4110-97C1-1DC6F9FD79CA}" srcOrd="1" destOrd="0" parTransId="{E183CF6D-105A-4EAB-A780-A97B120C1182}" sibTransId="{8625F877-DCE4-4E39-929E-7FA0A761B660}"/>
    <dgm:cxn modelId="{71B43602-5819-468F-A340-DA5A96BA033E}" type="presOf" srcId="{758CBA3A-9936-4C67-965C-A8DD3074879B}" destId="{C0AF5CB7-6C4F-49BC-8738-E4DE0AC00B72}" srcOrd="0" destOrd="0" presId="urn:microsoft.com/office/officeart/2005/8/layout/chevron2"/>
    <dgm:cxn modelId="{B3B75767-F5F8-4491-90D5-5742EB2BC878}" type="presOf" srcId="{E90264E4-81CE-47E1-80E3-2624D8E5DFEE}" destId="{0E09DE89-66C0-478D-8170-8F0BC920F1EB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4333FB74-FEDF-4697-9A39-612F6D8B9AB6}" type="presOf" srcId="{2936D842-720E-4365-AD39-F6EAEC441633}" destId="{E7C44091-B50A-4CB0-98F0-E70A01DD36F4}" srcOrd="0" destOrd="0" presId="urn:microsoft.com/office/officeart/2005/8/layout/chevron2"/>
    <dgm:cxn modelId="{135E7873-A46E-4154-8EE3-52AAA60564FD}" type="presParOf" srcId="{E80E23AD-ECAE-46D2-92A5-71CA9074EED7}" destId="{63DDCCD6-3F31-4095-8E42-5BBFC31B83BE}" srcOrd="0" destOrd="0" presId="urn:microsoft.com/office/officeart/2005/8/layout/chevron2"/>
    <dgm:cxn modelId="{A9FAD751-EA16-40A5-97AE-3F69AE5C1837}" type="presParOf" srcId="{63DDCCD6-3F31-4095-8E42-5BBFC31B83BE}" destId="{C0AF5CB7-6C4F-49BC-8738-E4DE0AC00B72}" srcOrd="0" destOrd="0" presId="urn:microsoft.com/office/officeart/2005/8/layout/chevron2"/>
    <dgm:cxn modelId="{D4F1CFD9-FAA1-4448-ABAA-E3FEFCB6CAF1}" type="presParOf" srcId="{63DDCCD6-3F31-4095-8E42-5BBFC31B83BE}" destId="{0E09DE89-66C0-478D-8170-8F0BC920F1EB}" srcOrd="1" destOrd="0" presId="urn:microsoft.com/office/officeart/2005/8/layout/chevron2"/>
    <dgm:cxn modelId="{2E2E534E-4D39-4D42-98E3-8E839879F75B}" type="presParOf" srcId="{E80E23AD-ECAE-46D2-92A5-71CA9074EED7}" destId="{52E78D13-8FB5-4AEC-B5C0-881B683FCF22}" srcOrd="1" destOrd="0" presId="urn:microsoft.com/office/officeart/2005/8/layout/chevron2"/>
    <dgm:cxn modelId="{E68FD358-61E9-4B14-947B-E013AD32E758}" type="presParOf" srcId="{E80E23AD-ECAE-46D2-92A5-71CA9074EED7}" destId="{E529DD28-A6C8-4185-BA28-3A73741EACF4}" srcOrd="2" destOrd="0" presId="urn:microsoft.com/office/officeart/2005/8/layout/chevron2"/>
    <dgm:cxn modelId="{ADDEDC8D-E08F-431C-8144-0F1630B4A0CB}" type="presParOf" srcId="{E529DD28-A6C8-4185-BA28-3A73741EACF4}" destId="{29EA1718-F619-46D8-B505-CF1DDA71B8BF}" srcOrd="0" destOrd="0" presId="urn:microsoft.com/office/officeart/2005/8/layout/chevron2"/>
    <dgm:cxn modelId="{D8DF5C2A-E654-4638-8D6A-DD69C6F02065}" type="presParOf" srcId="{E529DD28-A6C8-4185-BA28-3A73741EACF4}" destId="{C96267EA-EF01-411B-8D37-95F44BBB68D3}" srcOrd="1" destOrd="0" presId="urn:microsoft.com/office/officeart/2005/8/layout/chevron2"/>
    <dgm:cxn modelId="{8CA69AEF-3F6A-4CF3-AA93-E24960786D06}" type="presParOf" srcId="{E80E23AD-ECAE-46D2-92A5-71CA9074EED7}" destId="{4CCED8E1-297A-4834-9FC1-39D8E59A67B1}" srcOrd="3" destOrd="0" presId="urn:microsoft.com/office/officeart/2005/8/layout/chevron2"/>
    <dgm:cxn modelId="{23553970-4502-4F21-A038-1A6EF7082C03}" type="presParOf" srcId="{E80E23AD-ECAE-46D2-92A5-71CA9074EED7}" destId="{95036E43-6C97-4BF5-8CB3-7871077B6900}" srcOrd="4" destOrd="0" presId="urn:microsoft.com/office/officeart/2005/8/layout/chevron2"/>
    <dgm:cxn modelId="{2BCE6584-740F-4DE0-9BB4-2B4E6DC85A9E}" type="presParOf" srcId="{95036E43-6C97-4BF5-8CB3-7871077B6900}" destId="{E7C44091-B50A-4CB0-98F0-E70A01DD36F4}" srcOrd="0" destOrd="0" presId="urn:microsoft.com/office/officeart/2005/8/layout/chevron2"/>
    <dgm:cxn modelId="{EEBB7F6E-84DC-4C03-95AA-EA05A012B25A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/>
            <a:t>a</a:t>
          </a:r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2448743" y="-1290781"/>
          <a:ext cx="1073794" cy="3658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/>
            <a:t>Taak 1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/>
            <a:t>Taak 2</a:t>
          </a:r>
        </a:p>
      </dsp:txBody>
      <dsp:txXfrm rot="-5400000">
        <a:off x="1156394" y="53986"/>
        <a:ext cx="3606075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/>
            <a:t>b</a:t>
          </a:r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2448743" y="167654"/>
          <a:ext cx="1073794" cy="3658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/>
            <a:t>Taak 1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 dirty="0"/>
            <a:t>Taak 2</a:t>
          </a:r>
        </a:p>
      </dsp:txBody>
      <dsp:txXfrm rot="-5400000">
        <a:off x="1156394" y="1512421"/>
        <a:ext cx="3606075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/>
            <a:t>E</a:t>
          </a:r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2448743" y="1626090"/>
          <a:ext cx="1073794" cy="3658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700" kern="1200"/>
            <a:t>Taak 1</a:t>
          </a:r>
        </a:p>
      </dsp:txBody>
      <dsp:txXfrm rot="-5400000">
        <a:off x="1156394" y="2970857"/>
        <a:ext cx="3606075" cy="96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7EC9D237-432C-4374-BBDE-A71ED3ADDAFC}" type="datetime1">
              <a:rPr lang="nl-NL" smtClean="0"/>
              <a:t>29-7-2013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04360E59-1627-4404-ACC5-51C744AB0F2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>
                <a:solidFill>
                  <a:schemeClr val="tx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>
                <a:solidFill>
                  <a:schemeClr val="tx1"/>
                </a:solidFill>
              </a:defRPr>
            </a:lvl1pPr>
          </a:lstStyle>
          <a:p>
            <a:fld id="{8DC603BE-A6AA-4092-8D93-652BAF00F9C1}" type="datetime1">
              <a:rPr lang="nl-NL" smtClean="0"/>
              <a:pPr/>
              <a:t>29-7-2013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opmerkingen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>
                <a:solidFill>
                  <a:schemeClr val="tx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cxnSp>
        <p:nvCxnSpPr>
          <p:cNvPr id="15" name="Rechte verbindingslijn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 latinLnBrk="0">
              <a:defRPr lang="nl-NL" sz="5400"/>
            </a:lvl1pPr>
          </a:lstStyle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nl-NL" sz="32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hier om de hoofdondertitelstijl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nl-NL"/>
              <a:pPr/>
              <a:t>29-7-2013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nl-NL"/>
            </a:lvl5pPr>
            <a:lvl6pPr latinLnBrk="0">
              <a:defRPr lang="nl-NL"/>
            </a:lvl6pPr>
            <a:lvl7pPr latinLnBrk="0">
              <a:defRPr lang="nl-NL"/>
            </a:lvl7pPr>
            <a:lvl8pPr latinLnBrk="0">
              <a:defRPr lang="nl-NL"/>
            </a:lvl8pPr>
            <a:lvl9pPr latinLnBrk="0">
              <a:defRPr lang="nl-NL"/>
            </a:lvl9pPr>
          </a:lstStyle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nl-NL"/>
              <a:t>29-7-2013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1" name="Rechte verbindingslijn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nl-NL"/>
              <a:t>29-7-2013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nl-NL"/>
            </a:lvl5pPr>
            <a:lvl6pPr latinLnBrk="0">
              <a:defRPr lang="nl-NL"/>
            </a:lvl6pPr>
            <a:lvl7pPr latinLnBrk="0">
              <a:defRPr lang="nl-NL"/>
            </a:lvl7pPr>
            <a:lvl8pPr latinLnBrk="0">
              <a:defRPr lang="nl-NL"/>
            </a:lvl8pPr>
            <a:lvl9pPr latinLnBrk="0">
              <a:defRPr lang="nl-NL"/>
            </a:lvl9pPr>
          </a:lstStyle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nl-NL"/>
              <a:t>29-7-2013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24" name="Rechthoek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cxnSp>
        <p:nvCxnSpPr>
          <p:cNvPr id="22" name="Rechte verbindingslijn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cxnSp>
        <p:nvCxnSpPr>
          <p:cNvPr id="23" name="Rechte verbindingslijn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hoek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cxnSp>
        <p:nvCxnSpPr>
          <p:cNvPr id="31" name="Rechte verbindingslijn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cxnSp>
        <p:nvCxnSpPr>
          <p:cNvPr id="33" name="Rechte verbindingslijn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nl-NL"/>
              <a:pPr/>
              <a:t>29-7-2013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 latinLnBrk="0">
              <a:defRPr lang="nl-NL" sz="5400" b="0" cap="none" baseline="0"/>
            </a:lvl1pPr>
          </a:lstStyle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hier om hoofdtekststijlen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soort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 latinLnBrk="0">
              <a:defRPr lang="nl-NL" sz="2800"/>
            </a:lvl1pPr>
            <a:lvl2pPr latinLnBrk="0">
              <a:defRPr lang="nl-NL" sz="2400"/>
            </a:lvl2pPr>
            <a:lvl3pPr latinLnBrk="0">
              <a:defRPr lang="nl-NL" sz="2000"/>
            </a:lvl3pPr>
            <a:lvl4pPr latinLnBrk="0">
              <a:defRPr lang="nl-NL" sz="1800"/>
            </a:lvl4pPr>
            <a:lvl5pPr latinLnBrk="0">
              <a:defRPr lang="nl-NL" sz="1800"/>
            </a:lvl5pPr>
            <a:lvl6pPr latinLnBrk="0">
              <a:defRPr lang="nl-NL" sz="1800"/>
            </a:lvl6pPr>
            <a:lvl7pPr latinLnBrk="0">
              <a:defRPr lang="nl-NL" sz="1800"/>
            </a:lvl7pPr>
            <a:lvl8pPr latinLnBrk="0">
              <a:defRPr lang="nl-NL" sz="1800"/>
            </a:lvl8pPr>
            <a:lvl9pPr latinLnBrk="0">
              <a:defRPr lang="nl-NL" sz="1800"/>
            </a:lvl9pPr>
          </a:lstStyle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 latinLnBrk="0">
              <a:defRPr lang="nl-NL" sz="2800"/>
            </a:lvl1pPr>
            <a:lvl2pPr latinLnBrk="0">
              <a:defRPr lang="nl-NL" sz="2400"/>
            </a:lvl2pPr>
            <a:lvl3pPr latinLnBrk="0">
              <a:defRPr lang="nl-NL" sz="2000"/>
            </a:lvl3pPr>
            <a:lvl4pPr latinLnBrk="0">
              <a:defRPr lang="nl-NL" sz="1800"/>
            </a:lvl4pPr>
            <a:lvl5pPr latinLnBrk="0">
              <a:defRPr lang="nl-NL" sz="1800"/>
            </a:lvl5pPr>
            <a:lvl6pPr latinLnBrk="0">
              <a:defRPr lang="nl-NL" sz="1800" baseline="0"/>
            </a:lvl6pPr>
            <a:lvl7pPr latinLnBrk="0">
              <a:defRPr lang="nl-NL" sz="1800" baseline="0"/>
            </a:lvl7pPr>
            <a:lvl8pPr latinLnBrk="0">
              <a:defRPr lang="nl-NL" sz="1800" baseline="0"/>
            </a:lvl8pPr>
            <a:lvl9pPr latinLnBrk="0">
              <a:defRPr lang="nl-NL" sz="1800" baseline="0"/>
            </a:lvl9pPr>
          </a:lstStyle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nl-NL"/>
              <a:t>29-7-2013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nl-NL"/>
            </a:lvl1pPr>
          </a:lstStyle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2400" b="0" cap="all" baseline="0"/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hier om hoofdtekststijlen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 latinLnBrk="0">
              <a:defRPr lang="nl-NL" sz="2400"/>
            </a:lvl1pPr>
            <a:lvl2pPr latinLnBrk="0">
              <a:defRPr lang="nl-NL" sz="2000"/>
            </a:lvl2pPr>
            <a:lvl3pPr latinLnBrk="0">
              <a:defRPr lang="nl-NL" sz="1800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600"/>
            </a:lvl6pPr>
            <a:lvl7pPr latinLnBrk="0">
              <a:defRPr lang="nl-NL" sz="1600"/>
            </a:lvl7pPr>
            <a:lvl8pPr latinLnBrk="0">
              <a:defRPr lang="nl-NL" sz="1600" baseline="0"/>
            </a:lvl8pPr>
            <a:lvl9pPr latinLnBrk="0">
              <a:defRPr lang="nl-NL" sz="1600" baseline="0"/>
            </a:lvl9pPr>
          </a:lstStyle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nl-NL" sz="2400" b="0" cap="all" baseline="0"/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hier om hoofdtekststijlen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 latinLnBrk="0">
              <a:defRPr lang="nl-NL" sz="2400"/>
            </a:lvl1pPr>
            <a:lvl2pPr latinLnBrk="0">
              <a:defRPr lang="nl-NL" sz="2000"/>
            </a:lvl2pPr>
            <a:lvl3pPr latinLnBrk="0">
              <a:defRPr lang="nl-NL" sz="1800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600"/>
            </a:lvl6pPr>
            <a:lvl7pPr latinLnBrk="0">
              <a:defRPr lang="nl-NL" sz="1600"/>
            </a:lvl7pPr>
            <a:lvl8pPr latinLnBrk="0">
              <a:defRPr lang="nl-NL" sz="1600"/>
            </a:lvl8pPr>
            <a:lvl9pPr latinLnBrk="0">
              <a:defRPr lang="nl-NL" sz="1600"/>
            </a:lvl9pPr>
          </a:lstStyle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nl-NL"/>
              <a:t>29-7-2013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nl-NL"/>
              <a:t>29-7-2013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nl-NL"/>
              <a:t>29-7-2013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cxnSp>
        <p:nvCxnSpPr>
          <p:cNvPr id="10" name="Rechte verbindingslijn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lang="nl-NL"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 latinLnBrk="0">
              <a:defRPr lang="nl-NL" sz="2800"/>
            </a:lvl1pPr>
            <a:lvl2pPr latinLnBrk="0">
              <a:defRPr lang="nl-NL" sz="2400"/>
            </a:lvl2pPr>
            <a:lvl3pPr latinLnBrk="0">
              <a:defRPr lang="nl-NL" sz="2000"/>
            </a:lvl3pPr>
            <a:lvl4pPr latinLnBrk="0">
              <a:defRPr lang="nl-NL" sz="1800"/>
            </a:lvl4pPr>
            <a:lvl5pPr latinLnBrk="0">
              <a:defRPr lang="nl-NL" sz="1800"/>
            </a:lvl5pPr>
            <a:lvl6pPr latinLnBrk="0">
              <a:defRPr lang="nl-NL" sz="1800"/>
            </a:lvl6pPr>
            <a:lvl7pPr latinLnBrk="0">
              <a:defRPr lang="nl-NL" sz="1800"/>
            </a:lvl7pPr>
            <a:lvl8pPr latinLnBrk="0">
              <a:defRPr lang="nl-NL" sz="1800" baseline="0"/>
            </a:lvl8pPr>
            <a:lvl9pPr latinLnBrk="0">
              <a:defRPr lang="nl-NL" sz="1800" baseline="0"/>
            </a:lvl9pPr>
          </a:lstStyle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lang="nl-NL" sz="20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hier om hoofdtekststijlen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nl-NL"/>
              <a:t>29-7-2013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lang="nl-NL"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latinLnBrk="0">
              <a:buNone/>
              <a:defRPr lang="nl-NL" sz="2800"/>
            </a:lvl1pPr>
            <a:lvl2pPr marL="457200" indent="0" latinLnBrk="0">
              <a:buNone/>
              <a:defRPr lang="nl-NL" sz="2800"/>
            </a:lvl2pPr>
            <a:lvl3pPr marL="914400" indent="0" latinLnBrk="0">
              <a:buNone/>
              <a:defRPr lang="nl-NL" sz="2400"/>
            </a:lvl3pPr>
            <a:lvl4pPr marL="1371600" indent="0" latinLnBrk="0">
              <a:buNone/>
              <a:defRPr lang="nl-NL" sz="2000"/>
            </a:lvl4pPr>
            <a:lvl5pPr marL="1828800" indent="0" latinLnBrk="0">
              <a:buNone/>
              <a:defRPr lang="nl-NL" sz="2000"/>
            </a:lvl5pPr>
            <a:lvl6pPr marL="2286000" indent="0" latinLnBrk="0">
              <a:buNone/>
              <a:defRPr lang="nl-NL" sz="2000"/>
            </a:lvl6pPr>
            <a:lvl7pPr marL="2743200" indent="0" latinLnBrk="0">
              <a:buNone/>
              <a:defRPr lang="nl-NL" sz="2000"/>
            </a:lvl7pPr>
            <a:lvl8pPr marL="3200400" indent="0" latinLnBrk="0">
              <a:buNone/>
              <a:defRPr lang="nl-NL" sz="2000"/>
            </a:lvl8pPr>
            <a:lvl9pPr marL="3657600" indent="0" latinLnBrk="0">
              <a:buNone/>
              <a:defRPr lang="nl-NL" sz="2000"/>
            </a:lvl9pPr>
          </a:lstStyle>
          <a:p>
            <a:r>
              <a:rPr lang="nl-NL" dirty="0"/>
              <a:t>Klik op het pictogram om een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lang="nl-NL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hier om hoofdtekststijlen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nl-NL"/>
              <a:t>29-7-2013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nl-NL" smtClean="0"/>
              <a:t>‹nr.›</a:t>
            </a:fld>
            <a:endParaRPr lang="nl-NL" dirty="0"/>
          </a:p>
        </p:txBody>
      </p:sp>
      <p:cxnSp>
        <p:nvCxnSpPr>
          <p:cNvPr id="10" name="Rechte verbindingslijn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cxnSp>
        <p:nvCxnSpPr>
          <p:cNvPr id="16" name="Rechte verbindingslijn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hier om de hoofdtitelstijl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A99A996-5F84-4200-AD5B-BC45B27A4A53}" type="datetime1">
              <a:rPr lang="nl-NL" smtClean="0"/>
              <a:pPr/>
              <a:t>29-7-2013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l-NL"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lang="nl-N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nl-N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lang="nl-NL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nl-NL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Titel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Ondertitel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idx="1"/>
          </p:nvPr>
        </p:nvSpPr>
        <p:spPr bwMode="white"/>
      </p:sp>
    </p:spTree>
    <p:extLst>
      <p:ext uri="{BB962C8B-B14F-4D97-AF65-F5344CB8AC3E}">
        <p14:creationId xmlns:p14="http://schemas.microsoft.com/office/powerpoint/2010/main" val="39412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 en inhoud met lijst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Voeg hier het eerste opsommingsteken toe</a:t>
            </a:r>
          </a:p>
          <a:p>
            <a:r>
              <a:rPr lang="nl-NL" dirty="0"/>
              <a:t>Voeg hier het tweede opsommingsteken toe</a:t>
            </a:r>
          </a:p>
          <a:p>
            <a:r>
              <a:rPr lang="nl-NL" dirty="0"/>
              <a:t>Voeg hier het derde opsommingsteken toe</a:t>
            </a:r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 en inhoud met diagram</a:t>
            </a:r>
          </a:p>
        </p:txBody>
      </p:sp>
      <p:graphicFrame>
        <p:nvGraphicFramePr>
          <p:cNvPr id="7" name="Tijdelijke aanduiding voor inhoud 6" descr="Gestapeld staafdiagram" title="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202525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soorten inhoud met tabel</a:t>
            </a:r>
          </a:p>
        </p:txBody>
      </p:sp>
      <p:graphicFrame>
        <p:nvGraphicFramePr>
          <p:cNvPr id="11" name="Tijdelijke aanduiding voor inhoud 10" descr="Voorbeeldtabel met 3 kolommen, 4 rijen" title="Tabel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5299476"/>
              </p:ext>
            </p:extLst>
          </p:nvPr>
        </p:nvGraphicFramePr>
        <p:xfrm>
          <a:off x="1593850" y="1600200"/>
          <a:ext cx="4814889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963"/>
                <a:gridCol w="1604963"/>
                <a:gridCol w="1604963"/>
              </a:tblGrid>
              <a:tr h="55245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Groep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Groep 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nl-NL" dirty="0"/>
                        <a:t>Les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95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nl-NL" dirty="0"/>
                        <a:t>Les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88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nl-NL" dirty="0"/>
                        <a:t>Les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Eerste opsommingsteken</a:t>
            </a:r>
          </a:p>
          <a:p>
            <a:r>
              <a:rPr lang="nl-NL" dirty="0"/>
              <a:t>Tweede opsommingsteken</a:t>
            </a:r>
          </a:p>
          <a:p>
            <a:r>
              <a:rPr lang="nl-NL" dirty="0"/>
              <a:t>Derde opsommingsteken</a:t>
            </a:r>
          </a:p>
        </p:txBody>
      </p:sp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soorten inhoud met tabel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Eerste opsommingsteken</a:t>
            </a:r>
          </a:p>
          <a:p>
            <a:r>
              <a:rPr lang="nl-NL" dirty="0"/>
              <a:t>Tweede opsommingsteken</a:t>
            </a:r>
          </a:p>
          <a:p>
            <a:r>
              <a:rPr lang="nl-NL" dirty="0"/>
              <a:t>Derde opsommingsteken</a:t>
            </a:r>
          </a:p>
        </p:txBody>
      </p:sp>
      <p:graphicFrame>
        <p:nvGraphicFramePr>
          <p:cNvPr id="6" name="Tijdelijke aanduiding voor inhoud 5" descr="Verticale punthaaklij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87590138"/>
              </p:ext>
            </p:extLst>
          </p:nvPr>
        </p:nvGraphicFramePr>
        <p:xfrm>
          <a:off x="1593850" y="1600200"/>
          <a:ext cx="481488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kunde 16x9">
  <a:themeElements>
    <a:clrScheme name="Wiskunde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B895F5-7F43-4073-919C-BA6E32AC020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763940C-480C-4D93-B5B4-BAA891CEA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8882EF-8483-452E-ADFB-02067D56F7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81</Words>
  <Application>Microsoft Office PowerPoint</Application>
  <PresentationFormat>Aangepast</PresentationFormat>
  <Paragraphs>34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Euphemia</vt:lpstr>
      <vt:lpstr>Wiskunde 16x9</vt:lpstr>
      <vt:lpstr>Titel</vt:lpstr>
      <vt:lpstr>Titel en inhoud met lijst</vt:lpstr>
      <vt:lpstr>Titel en inhoud met diagram</vt:lpstr>
      <vt:lpstr>Twee soorten inhoud met tabel</vt:lpstr>
      <vt:lpstr>Twee soorten inhoud met tabel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2013-04-05T20:25:58Z</dcterms:created>
  <dcterms:modified xsi:type="dcterms:W3CDTF">2013-07-29T07:28:08Z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