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7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0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C379C3-893E-44DB-AA18-2325EF85CC45}" type="datetime1">
              <a:rPr lang="nl-NL" smtClean="0"/>
              <a:t>18-7-2017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8FCF40-AFCE-4055-8F69-A994B2D9C93E}" type="datetime1">
              <a:rPr lang="nl-NL" noProof="0" smtClean="0"/>
              <a:t>18-7-2017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8813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6981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9503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46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6579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385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8571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217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8318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4271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7940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307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achtergrond" descr="Stenen huis met sneeuw op het dak, in winterlandschap, en rook uit de schoorsteen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Vorm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0" name="Vrije vorm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1" name="Vrije vorm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2" name="Vrije vorm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3" name="Vrije vorm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4" name="Vrije vorm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5" name="Vrije vorm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6" name="Vrije vorm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7" name="Vrije vorm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8" name="Vrije vorm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9" name="Vrije vorm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0" name="Vrije vorm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1" name="Vrije vorm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2" name="Vrije vorm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3" name="Vrije vorm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4" name="Vrije vorm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5" name="Vrije vorm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6" name="Vrije vorm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7" name="Vrije vorm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8" name="Vrije vorm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9" name="Vrije vorm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0" name="Vrije vorm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1" name="Vrije vorm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2" name="Vrije vorm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3" name="Vrije vorm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4" name="Vrije vorm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5" name="Ovaal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6" name="Vrije vorm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7" name="Vrije vorm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8" name="Ovaal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9" name="Ovaal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0" name="Ovaal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1" name="Vrije vorm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6" name="Vrije vorm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4" name="Vrije vorm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2" name="Vrije vorm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3" name="Vrije vorm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4" name="Vrije vorm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6" name="Vrije vorm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7" name="Rechthoek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8" name="Vrije vorm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9" name="Vrije vorm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0" name="Vrije vorm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1" name="Vrije vorm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2" name="Vrije vorm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3" name="Vrije vorm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4" name="Vrije vorm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5" name="Vrije vorm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6" name="Vrije vorm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7" name="Vrije vorm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8" name="Vrije vorm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9" name="Vrije vorm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0" name="Vrije vorm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1" name="Vrije vorm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2" name="Vrije vorm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3" name="Vrije vorm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4" name="Vrije vorm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5" name="Vrije vorm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6" name="Vrije vorm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7" name="Vrije vorm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8" name="Vrije vorm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9" name="Vrije vorm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0" name="Vrije vorm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1" name="Vrije vorm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2" name="Vrije vorm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3" name="Vrije vorm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4" name="Rechthoek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5" name="Vrije vorm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6" name="Vrije vorm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7" name="Vrije vorm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8" name="Vrije vorm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9" name="Vrije vorm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0" name="Vrije vorm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1" name="Vrije vorm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26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27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2C507C"/>
                </a:solidFill>
              </a:rPr>
              <a:t>Januari</a:t>
            </a: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FFFFFF"/>
                </a:solidFill>
              </a:rPr>
              <a:t>2017</a:t>
            </a:r>
            <a:endParaRPr lang="nl-NL" sz="7200" cap="all" spc="-300" baseline="0" noProof="0" dirty="0">
              <a:solidFill>
                <a:srgbClr val="FFFFFF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ep 4" descr="Pompoenen in een veld met bladeren die door de lucht dwarrelen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Vorm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2" name="Vrije vorm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3" name="Vrije vorm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4" name="Vrije vorm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6" name="Vrije vorm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1" name="Vrije vorm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2" name="Vrije vorm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3" name="Vrije vorm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4" name="Vrije vorm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5" name="Vrije vorm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6" name="Vrije vorm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7" name="Vrije vorm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8" name="Vrije vorm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9" name="Vrije vorm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0" name="Vrije vorm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1" name="Vrije vorm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2" name="Vrije vorm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3" name="Vrije vorm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4" name="Vrije vorm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5" name="Rechthoek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6" name="Vrije vorm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7" name="Vrije vorm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8" name="Vrije vorm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9" name="Vrije vorm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0" name="Vrije vorm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1" name="Vrije vorm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2" name="Vrije vorm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3" name="Vrije vorm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4" name="Vrije vorm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5" name="Vrije vorm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6" name="Vrije vorm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7" name="Vrije vorm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8" name="Vrije vorm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9" name="Vrije vorm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0" name="Vrije vorm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1" name="Vrije vorm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2" name="Vrije vorm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5" name="Vrije vorm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6" name="Vrije vorm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7" name="Vrije vorm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8" name="Vrije vorm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9" name="Vrije vorm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0" name="Vrije vorm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1" name="Vrije vorm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2" name="Vrije vorm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3" name="Vrije vorm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4" name="Vrije vorm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5" name="Vrije vorm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6" name="Vrije vorm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7" name="Vrije vorm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8" name="Vrije vorm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9" name="Vrije vorm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0" name="Vrije vorm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1" name="Vrije vorm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2" name="Vrije vorm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3" name="Vrije vorm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4" name="Vrije vorm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5" name="Vrije vorm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6" name="Vrije vorm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7" name="Vrije vorm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8" name="Vrije vorm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9" name="Vrije vorm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0" name="Vrije vorm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1" name="Vrije vorm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2" name="Vrije vorm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3" name="Vrije vorm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4" name="Vrije vorm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5" name="Vrije vorm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6" name="Vrije vorm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7" name="Vrije vorm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8" name="Vrije vorm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9" name="Vrije vorm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0" name="Vrije vorm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1" name="Vrije vorm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2" name="Vrije vorm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3" name="Vrije vorm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4" name="Vrije vorm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5" name="Vrije vorm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6" name="Vrije vorm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7" name="Vrije vorm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8" name="Vrije vorm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9" name="Vrije vorm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0" name="Vrije vorm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1" name="Vrije vorm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2" name="Vrije vorm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3" name="Vrije vorm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4" name="Vrije vorm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5" name="Vrije vorm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6" name="Vrije vorm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7" name="Vrije vorm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8" name="Vrije vorm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9" name="Vrije vorm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0" name="Vrije vorm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1" name="Vrije vorm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2" name="Vrije vorm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3" name="Vrije vorm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4" name="Vrije vorm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5" name="Vrije vorm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6" name="Vrije vorm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7" name="Vrije vorm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8" name="Vrije vorm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9" name="Vrije vorm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0" name="Vrije vorm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1" name="Vrije vorm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25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26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	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/>
              <a:t>Klik om tekst toe te voegen</a:t>
            </a:r>
          </a:p>
          <a:p>
            <a:pPr lvl="0" rtl="0"/>
            <a:r>
              <a:rPr lang="nl-NL" noProof="0" dirty="0"/>
              <a:t> 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/>
              <a:t>Klik om tekst toe te voegen</a:t>
            </a:r>
          </a:p>
          <a:p>
            <a:pPr lvl="0" rtl="0"/>
            <a:r>
              <a:rPr lang="nl-NL" noProof="0" dirty="0"/>
              <a:t> 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633617"/>
                </a:solidFill>
              </a:rPr>
              <a:t>Oktober</a:t>
            </a:r>
            <a:endParaRPr lang="nl-NL" sz="4000" cap="none" spc="0" baseline="0" noProof="0" dirty="0">
              <a:solidFill>
                <a:srgbClr val="633617"/>
              </a:solidFill>
            </a:endParaRP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CA7F29"/>
                </a:solidFill>
              </a:rPr>
              <a:t>2017</a:t>
            </a:r>
            <a:endParaRPr lang="nl-NL" sz="7200" cap="all" spc="-300" baseline="0" noProof="0" dirty="0">
              <a:solidFill>
                <a:srgbClr val="CA7F29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ep 4" descr="Vogelverschrikker in een maïsveld met twee kraaien op de uitgestrekte armen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Vorm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grpSp>
          <p:nvGrpSpPr>
            <p:cNvPr id="216" name="Groep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Vrije vorm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4" name="Vrije vorm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5" name="Vrije vorm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6" name="Vrije vorm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7" name="Vrije vorm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8" name="Vrije vorm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9" name="Vrije vorm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0" name="Vrije vorm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1" name="Vrije vorm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2" name="Vrije vorm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3" name="Vrije vorm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4" name="Vrije vorm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5" name="Vrije vorm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6" name="Vrije vorm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7" name="Vrije vorm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8" name="Vrije vorm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49" name="Vrije vorm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0" name="Vrije vorm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1" name="Vrije vorm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2" name="Vrije vorm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3" name="Vrije vorm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4" name="Vrije vorm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5" name="Vrije vorm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6" name="Vrije vorm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7" name="Vrije vorm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8" name="Vrije vorm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59" name="Vrije vorm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0" name="Vrije vorm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1" name="Vrije vorm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2" name="Vrije vorm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3" name="Vrije vorm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4" name="Vrije vorm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5" name="Vrije vorm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6" name="Vrije vorm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7" name="Vrije vorm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8" name="Vrije vorm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69" name="Rechthoek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0" name="Vrije vorm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1" name="Vrije vorm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2" name="Vrije vorm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3" name="Vrije vorm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4" name="Vrije vorm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5" name="Vrije vorm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6" name="Vrije vorm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7" name="Vrije vorm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8" name="Vrije vorm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79" name="Vrije vorm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0" name="Vrije vorm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1" name="Vrije vorm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2" name="Vrije vorm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3" name="Vrije vorm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4" name="Vrije vorm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5" name="Vrije vorm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6" name="Vrije vorm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7" name="Vrije vorm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8" name="Vrije vorm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89" name="Vrije vorm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0" name="Vrije vorm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1" name="Vrije vorm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2" name="Vrije vorm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3" name="Vrije vorm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4" name="Vrije vorm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5" name="Vrije vorm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6" name="Vrije vorm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7" name="Vrije vorm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8" name="Vrije vorm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99" name="Vrije vorm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0" name="Vrije vorm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1" name="Vrije vorm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2" name="Vrije vorm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3" name="Vrije vorm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4" name="Vrije vorm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5" name="Vrije vorm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6" name="Vrije vorm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7" name="Vrije vorm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8" name="Vrije vorm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09" name="Vrije vorm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0" name="Vrije vorm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1" name="Vrije vorm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2" name="Vrije vorm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3" name="Vrije vorm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4" name="Vrije vorm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5" name="Vrije vorm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6" name="Vrije vorm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7" name="Vrije vorm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8" name="Vrije vorm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19" name="Vrije vorm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0" name="Vrije vorm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1" name="Vrije vorm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2" name="Vrije vorm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3" name="Vrije vorm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4" name="Vrije vorm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5" name="Vrije vorm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6" name="Vrije vorm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7" name="Vrije vorm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8" name="Vrije vorm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29" name="Vrije vorm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0" name="Vrije vorm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1" name="Vrije vorm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2" name="Vrije vorm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3" name="Vrije vorm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4" name="Vrije vorm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5" name="Vrije vorm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6" name="Vrije vorm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7" name="Vrije vorm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8" name="Vrije vorm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39" name="Vrije vorm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0" name="Vrije vorm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1" name="Vrije vorm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2" name="Vrije vorm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3" name="Vrije vorm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4" name="Vrije vorm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5" name="Vrije vorm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6" name="Vrije vorm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7" name="Vrije vorm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8" name="Vrije vorm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49" name="Vrije vorm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0" name="Vrije vorm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1" name="Vrije vorm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2" name="Vrije vorm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3" name="Vrije vorm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4" name="Vrije vorm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5" name="Vrije vorm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6" name="Vrije vorm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7" name="Vrije vorm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8" name="Vrije vorm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59" name="Vrije vorm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0" name="Vrije vorm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1" name="Vrije vorm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2" name="Vrije vorm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3" name="Vrije vorm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4" name="Vrije vorm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5" name="Vrije vorm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6" name="Vrije vorm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7" name="Vrije vorm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8" name="Vrije vorm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69" name="Vrije vorm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0" name="Vrije vorm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1" name="Vrije vorm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2" name="Vrije vorm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3" name="Vrije vorm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4" name="Vrije vorm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5" name="Vrije vorm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6" name="Vrije vorm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7" name="Vrije vorm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8" name="Vrije vorm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79" name="Vrije vorm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0" name="Vrije vorm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1" name="Vrije vorm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2" name="Vrije vorm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3" name="Vrije vorm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4" name="Vrije vorm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5" name="Vrije vorm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6" name="Vrije vorm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7" name="Vrije vorm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8" name="Vrije vorm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89" name="Vrije vorm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0" name="Vrije vorm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1" name="Vrije vorm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2" name="Vrije vorm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3" name="Vrije vorm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4" name="Vrije vorm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5" name="Vrije vorm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6" name="Vrije vorm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7" name="Vrije vorm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8" name="Vrije vorm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999" name="Vrije vorm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0" name="Vrije vorm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1" name="Vrije vorm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2" name="Vrije vorm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3" name="Vrije vorm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4" name="Vrije vorm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5" name="Vrije vorm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6" name="Vrije vorm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7" name="Vrije vorm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8" name="Vrije vorm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09" name="Vrije vorm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0" name="Vrije vorm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1" name="Vrije vorm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2" name="Vrije vorm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3" name="Vrije vorm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4" name="Vrije vorm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5" name="Vrije vorm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6" name="Vrije vorm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7" name="Vrije vorm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8" name="Vrije vorm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19" name="Vrije vorm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0" name="Rechthoek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1" name="Vrije vorm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2" name="Vrije vorm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3" name="Vrije vorm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4" name="Vrije vorm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5" name="Vrije vorm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6" name="Vrije vorm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7" name="Vrije vorm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8" name="Vrije vorm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29" name="Vrije vorm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30" name="Vrije vorm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31" name="Vrije vorm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032" name="Vrije vorm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</p:grpSp>
        <p:grpSp>
          <p:nvGrpSpPr>
            <p:cNvPr id="217" name="Groep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Vrije vorm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4" name="Vrije vorm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5" name="Vrije vorm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6" name="Vrije vorm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7" name="Vrije vorm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8" name="Vrije vorm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9" name="Vrije vorm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0" name="Vrije vorm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1" name="Vrije vorm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2" name="Vrije vorm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3" name="Vrije vorm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4" name="Vrije vorm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5" name="Vrije vorm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6" name="Vrije vorm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7" name="Vrije vorm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8" name="Vrije vorm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49" name="Vrije vorm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0" name="Vrije vorm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1" name="Vrije vorm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2" name="Vrije vorm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3" name="Vrije vorm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4" name="Vrije vorm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5" name="Vrije vorm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6" name="Vrije vorm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7" name="Vrije vorm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8" name="Vrije vorm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59" name="Vrije vorm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0" name="Vrije vorm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1" name="Vrije vorm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2" name="Vrije vorm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3" name="Vrije vorm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4" name="Vrije vorm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5" name="Vrije vorm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6" name="Vrije vorm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7" name="Vrije vorm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8" name="Vrije vorm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69" name="Vrije vorm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0" name="Vrije vorm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1" name="Vrije vorm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2" name="Vrije vorm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3" name="Vrije vorm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4" name="Vrije vorm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5" name="Vrije vorm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6" name="Vrije vorm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7" name="Vrije vorm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8" name="Vrije vorm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79" name="Vrije vorm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0" name="Vrije vorm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1" name="Vrije vorm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2" name="Vrije vorm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3" name="Vrije vorm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4" name="Vrije vorm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5" name="Vrije vorm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6" name="Vrije vorm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7" name="Vrije vorm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8" name="Vrije vorm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89" name="Vrije vorm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0" name="Vrije vorm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1" name="Vrije vorm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2" name="Vrije vorm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3" name="Vrije vorm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4" name="Vrije vorm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5" name="Vrije vorm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6" name="Vrije vorm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7" name="Vrije vorm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8" name="Vrije vorm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99" name="Vrije vorm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0" name="Vrije vorm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1" name="Vrije vorm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2" name="Vrije vorm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3" name="Vrije vorm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4" name="Vrije vorm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5" name="Vrije vorm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6" name="Vrije vorm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7" name="Vrije vorm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8" name="Vrije vorm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09" name="Vrije vorm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0" name="Vrije vorm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1" name="Vrije vorm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2" name="Vrije vorm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3" name="Vrije vorm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4" name="Vrije vorm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5" name="Vrije vorm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6" name="Vrije vorm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7" name="Vrije vorm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8" name="Vrije vorm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19" name="Vrije vorm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0" name="Vrije vorm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1" name="Vrije vorm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2" name="Vrije vorm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3" name="Vrije vorm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4" name="Vrije vorm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5" name="Vrije vorm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6" name="Vrije vorm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7" name="Vrije vorm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8" name="Vrije vorm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29" name="Vrije vorm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0" name="Vrije vorm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1" name="Vrije vorm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2" name="Vrije vorm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3" name="Vrije vorm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4" name="Vrije vorm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5" name="Vrije vorm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6" name="Vrije vorm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7" name="Vrije vorm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8" name="Vrije vorm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39" name="Vrije vorm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0" name="Vrije vorm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1" name="Vrije vorm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2" name="Vrije vorm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3" name="Vrije vorm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4" name="Vrije vorm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5" name="Vrije vorm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6" name="Vrije vorm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7" name="Vrije vorm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8" name="Vrije vorm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49" name="Vrije vorm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0" name="Vrije vorm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1" name="Vrije vorm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2" name="Vrije vorm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3" name="Vrije vorm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4" name="Vrije vorm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5" name="Vrije vorm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6" name="Vrije vorm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7" name="Vrije vorm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8" name="Vrije vorm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59" name="Vrije vorm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0" name="Vrije vorm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1" name="Vrije vorm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2" name="Vrije vorm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3" name="Vrije vorm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4" name="Vrije vorm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5" name="Vrije vorm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6" name="Vrije vorm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7" name="Vrije vorm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8" name="Vrije vorm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69" name="Vrije vorm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0" name="Vrije vorm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1" name="Vrije vorm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2" name="Vrije vorm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3" name="Vrije vorm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4" name="Vrije vorm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5" name="Vrije vorm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6" name="Vrije vorm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7" name="Vrije vorm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8" name="Vrije vorm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79" name="Vrije vorm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0" name="Vrije vorm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1" name="Vrije vorm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2" name="Vrije vorm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3" name="Vrije vorm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4" name="Vrije vorm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5" name="Vrije vorm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6" name="Vrije vorm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7" name="Vrije vorm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8" name="Vrije vorm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89" name="Vrije vorm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0" name="Vrije vorm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1" name="Vrije vorm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2" name="Vrije vorm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3" name="Vrije vorm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4" name="Vrije vorm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5" name="Vrije vorm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6" name="Vrije vorm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7" name="Vrije vorm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8" name="Vrije vorm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799" name="Vrije vorm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0" name="Vrije vorm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1" name="Vrije vorm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2" name="Vrije vorm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3" name="Vrije vorm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4" name="Vrije vorm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5" name="Vrije vorm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6" name="Vrije vorm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7" name="Vrije vorm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8" name="Vrije vorm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09" name="Vrije vorm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0" name="Vrije vorm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1" name="Vrije vorm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2" name="Vrije vorm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3" name="Vrije vorm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4" name="Vrije vorm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5" name="Vrije vorm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6" name="Vrije vorm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7" name="Vrije vorm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8" name="Vrije vorm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19" name="Vrije vorm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0" name="Vrije vorm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1" name="Vrije vorm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2" name="Vrije vorm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3" name="Vrije vorm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4" name="Vrije vorm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5" name="Vrije vorm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6" name="Vrije vorm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7" name="Vrije vorm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8" name="Vrije vorm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29" name="Vrije vorm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0" name="Vrije vorm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1" name="Vrije vorm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832" name="Vrije vorm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</p:grpSp>
        <p:grpSp>
          <p:nvGrpSpPr>
            <p:cNvPr id="218" name="Groep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Vrije vorm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4" name="Vrije vorm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5" name="Vrije vorm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6" name="Vrije vorm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7" name="Vrije vorm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8" name="Vrije vorm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39" name="Vrije vorm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0" name="Vrije vorm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1" name="Vrije vorm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2" name="Vrije vorm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3" name="Vrije vorm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4" name="Vrije vorm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5" name="Vrije vorm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6" name="Vrije vorm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7" name="Vrije vorm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8" name="Vrije vorm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49" name="Vrije vorm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0" name="Vrije vorm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1" name="Vrije vorm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2" name="Vrije vorm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3" name="Vrije vorm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4" name="Vrije vorm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5" name="Vrije vorm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6" name="Vrije vorm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7" name="Vrije vorm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8" name="Vrije vorm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59" name="Vrije vorm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0" name="Vrije vorm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1" name="Vrije vorm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2" name="Vrije vorm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3" name="Vrije vorm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4" name="Vrije vorm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5" name="Vrije vorm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6" name="Vrije vorm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7" name="Vrije vorm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8" name="Vrije vorm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69" name="Vrije vorm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0" name="Vrije vorm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1" name="Vrije vorm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2" name="Vrije vorm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3" name="Vrije vorm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4" name="Vrije vorm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5" name="Vrije vorm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6" name="Vrije vorm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7" name="Vrije vorm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8" name="Vrije vorm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79" name="Vrije vorm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0" name="Vrije vorm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1" name="Vrije vorm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2" name="Vrije vorm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3" name="Vrije vorm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4" name="Vrije vorm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5" name="Vrije vorm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6" name="Rechthoek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7" name="Vrije vorm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8" name="Vrije vorm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89" name="Vrije vorm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0" name="Vrije vorm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1" name="Vrije vorm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2" name="Vrije vorm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3" name="Vrije vorm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4" name="Vrije vorm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5" name="Vrije vorm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6" name="Vrije vorm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7" name="Vrije vorm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8" name="Vrije vorm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499" name="Vrije vorm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0" name="Vrije vorm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1" name="Vrije vorm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2" name="Ovaa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3" name="Vrije vorm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4" name="Vrije vorm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5" name="Vrije vorm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6" name="Vrije vorm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7" name="Vrije vorm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8" name="Vrije vorm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09" name="Vrije vorm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0" name="Vrije vorm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1" name="Vrije vorm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2" name="Vrije vorm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3" name="Vrije vorm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4" name="Vrije vorm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5" name="Rechthoek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6" name="Vrije vorm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7" name="Vrije vorm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8" name="Vrije vorm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19" name="Vrije vorm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0" name="Vrije vorm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1" name="Vrije vorm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2" name="Vrije vorm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3" name="Vrije vorm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4" name="Vrije vorm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5" name="Vrije vorm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6" name="Vrije vorm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7" name="Vrije vorm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8" name="Vrije vorm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29" name="Vrije vorm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0" name="Vrije vorm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1" name="Vrije vorm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2" name="Vrije vorm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3" name="Vrije vorm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4" name="Vrije vorm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5" name="Vrije vorm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6" name="Vrije vorm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7" name="Vrije vorm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8" name="Vrije vorm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39" name="Vrije vorm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0" name="Vrije vorm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1" name="Vrije vorm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2" name="Vrije vorm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3" name="Vrije vorm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4" name="Vrije vorm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5" name="Vrije vorm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6" name="Vrije vorm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7" name="Vrije vorm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8" name="Vrije vorm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49" name="Vrije vorm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0" name="Vrije vorm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1" name="Vrije vorm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2" name="Vrije vorm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3" name="Vrije vorm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4" name="Vrije vorm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5" name="Vrije vorm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6" name="Vrije vorm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7" name="Rechthoek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8" name="Vrije vorm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59" name="Vrije vorm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0" name="Vrije vorm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1" name="Vrije vorm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2" name="Vrije vorm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3" name="Vrije vorm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4" name="Vrije vorm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5" name="Vrije vorm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6" name="Vrije vorm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7" name="Vrije vorm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8" name="Vrije vorm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69" name="Vrije vorm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0" name="Vrije vorm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1" name="Vrije vorm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2" name="Vrije vorm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3" name="Vrije vorm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4" name="Vrije vorm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5" name="Vrije vorm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6" name="Vrije vorm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7" name="Vrije vorm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8" name="Vrije vorm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79" name="Vrije vorm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0" name="Vrije vorm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1" name="Vrije vorm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2" name="Vrije vorm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3" name="Vrije vorm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4" name="Vrije vorm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5" name="Vrije vorm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6" name="Vrije vorm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7" name="Vrije vorm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8" name="Vrije vorm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89" name="Vrije vorm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0" name="Vrije vorm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1" name="Vrije vorm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2" name="Vrije vorm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3" name="Vrije vorm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4" name="Vrije vorm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5" name="Vrije vorm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6" name="Vrije vorm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7" name="Vrije vorm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8" name="Vrije vorm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599" name="Vrije vorm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0" name="Vrije vorm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1" name="Vrije vorm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2" name="Vrije vorm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3" name="Vrije vorm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4" name="Vrije vorm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5" name="Vrije vorm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6" name="Vrije vorm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7" name="Vrije vorm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8" name="Vrije vorm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09" name="Vrije vorm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0" name="Vrije vorm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1" name="Vrije vorm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2" name="Vrije vorm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3" name="Vrije vorm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4" name="Vrije vorm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5" name="Vrije vorm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6" name="Vrije vorm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7" name="Vrije vorm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8" name="Vrije vorm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19" name="Vrije vorm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0" name="Vrije vorm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1" name="Vrije vorm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2" name="Vrije vorm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3" name="Vrije vorm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4" name="Vrije vorm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5" name="Vrije vorm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6" name="Vrije vorm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7" name="Vrije vorm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8" name="Vrije vorm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29" name="Vrije vorm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0" name="Vrije vorm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1" name="Vrije vorm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632" name="Vrije vorm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l-NL" noProof="0" dirty="0"/>
              </a:p>
            </p:txBody>
          </p:sp>
        </p:grpSp>
        <p:sp>
          <p:nvSpPr>
            <p:cNvPr id="219" name="Vrije vorm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0" name="Vrije vorm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1" name="Vrije vorm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7" name="Vrije vorm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8" name="Vrije vorm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9" name="Vrije vorm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0" name="Vrije vorm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6" name="Vrije vorm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7" name="Vrije vorm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8" name="Vrije vorm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9" name="Vrije vorm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0" name="Vrije vorm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1" name="Vrije vorm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2" name="Vrije vorm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3" name="Vrije vorm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4" name="Vrije vorm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5" name="Vrije vorm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2" name="Vrije vorm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3" name="Vrije vorm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4" name="Vrije vorm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5" name="Vrije vorm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6" name="Vrije vorm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7" name="Vrije vorm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8" name="Vrije vorm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9" name="Vrije vorm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0" name="Vrije vorm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1" name="Vrije vorm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2" name="Vrije vorm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30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10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09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FFFFFF"/>
                </a:solidFill>
              </a:rPr>
              <a:t>November</a:t>
            </a:r>
            <a:endParaRPr lang="nl-NL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C7CC62"/>
                </a:solidFill>
              </a:rPr>
              <a:t>2017</a:t>
            </a:r>
            <a:endParaRPr lang="nl-NL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ep 4" descr="Winterlandschap met sneeuwpop en sneeuwvlokken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Vorm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35" name="Vrije vorm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36" name="Vrije vorm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37" name="Vrije vorm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38" name="Vrije vorm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39" name="Vrije vorm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0" name="Vrije vorm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1" name="Vrije vorm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2" name="Ovaal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3" name="Ovaal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4" name="Ovaal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5" name="Ovaal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6" name="Vrije vorm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7" name="Vrije vorm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8" name="Vrije vorm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49" name="Vrije vorm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0" name="Vrije vorm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1" name="Vrije vorm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2" name="Vrije vorm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3" name="Vrije vorm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4" name="Vrije vorm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5" name="Vrije vorm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6" name="Vrije vorm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7" name="Vrije vorm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8" name="Vrije vorm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59" name="Vrije vorm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0" name="Vrije vorm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1" name="Vrije vorm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2" name="Vrije vorm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3" name="Vrije vorm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4" name="Vrije vorm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5" name="Vrije vorm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6" name="Vrije vorm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7" name="Ovaal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8" name="Ovaal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69" name="Ovaal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0" name="Ovaal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1" name="Ovaal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2" name="Ovaal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3" name="Vrije vorm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4" name="Vrije vorm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5" name="Vrije vorm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6" name="Vrije vorm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7" name="Vrije vorm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8" name="Vrije vorm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79" name="Vrije vorm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0" name="Rechthoek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1" name="Vrije vorm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2" name="Vrije vorm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3" name="Vrije vorm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4" name="Vrije vorm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5" name="Vrije vorm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6" name="Vrije vorm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7" name="Vrije vorm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8" name="Vrije vorm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89" name="Vrije vorm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0" name="Ovaal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1" name="Vrije vorm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2" name="Vrije vorm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3" name="Vrije vorm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4" name="Vrije vorm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5" name="Vrije vorm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6" name="Ovaal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7" name="Ovaal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8" name="Ovaal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099" name="Vrije vorm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0" name="Vrije vorm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1" name="Ovaal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2" name="Vrije vorm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3" name="Vrije vorm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4" name="Vrije vorm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5" name="Vrije vorm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6" name="Vrije vorm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7" name="Vrije vorm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8" name="Vrije vorm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09" name="Vrije vorm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10" name="Vrije vorm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11" name="Vrije vorm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112" name="Vrije vorm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C00000"/>
                </a:solidFill>
              </a:rPr>
              <a:t>December</a:t>
            </a:r>
            <a:endParaRPr lang="nl-NL" sz="4000" cap="none" spc="0" baseline="0" noProof="0" dirty="0">
              <a:solidFill>
                <a:srgbClr val="C00000"/>
              </a:solidFill>
            </a:endParaRP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7ED7F6"/>
                </a:solidFill>
              </a:rPr>
              <a:t>2017</a:t>
            </a:r>
            <a:endParaRPr lang="nl-NL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 dirty="0"/>
              <a:t>Klik om titel toe te voegen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 dirty="0"/>
              <a:t>Klik om subtitel toe te 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4002C-C588-42E5-99B6-89824E06177C}" type="datetime1">
              <a:rPr lang="nl-NL" noProof="0" smtClean="0"/>
              <a:t>18-7-2017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 dirty="0"/>
              <a:t>Klik om titel toe te voegen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nl-NL" noProof="0" dirty="0"/>
              <a:t>Klik om tekst toe te voegen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F9940C-50E9-432F-B7D5-9D267B75FAED}" type="datetime1">
              <a:rPr lang="nl-NL" noProof="0" smtClean="0"/>
              <a:t>18-7-2017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ep 420" descr="Iemand die aan het skiën is en een rode das met witte hartjes draagt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Vorm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3" name="Vrije vorm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4" name="Vrije vorm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5" name="Vrije vorm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6" name="Vrije vorm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7" name="Vrije vorm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8" name="Vrije vorm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9" name="Vrije vorm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0" name="Vrije vorm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1" name="Vrije vorm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2" name="Vrije vorm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3" name="Vrije vorm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4" name="Vrije vorm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5" name="Vrije vorm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6" name="Vrije vorm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7" name="Vrije vorm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8" name="Vrije vorm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9" name="Vrije vorm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0" name="Vrije vorm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1" name="Vrije vorm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2" name="Vrije vorm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3" name="Vrije vorm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4" name="Vrije vorm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5" name="Vrije vorm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6" name="Vrije vorm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7" name="Vrije vorm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8" name="Vrije vorm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9" name="Vrije vorm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0" name="Vrije vorm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1" name="Vrije vorm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2" name="Vrije vorm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3" name="Vrije vorm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4" name="Vrije vorm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5" name="Vrije vorm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6" name="Vrije vorm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7" name="Vrije vorm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8" name="Vrije vorm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9" name="Vrije vorm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0" name="Vrije vorm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1" name="Vrije vorm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2" name="Vrije vorm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3" name="Vrije vorm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4" name="Vrije vorm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5" name="Vrije vorm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6" name="Vrije vorm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7" name="Vrije vorm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8" name="Vrije vorm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9" name="Vrije vorm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0" name="Vrije vorm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1" name="Vrije vorm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2" name="Vrije vorm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3" name="Vrije vorm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4" name="Vrije vorm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5" name="Vrije vorm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6" name="Vrije vorm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7" name="Vrije vorm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8" name="Vrije vorm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9" name="Vrije vorm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0" name="Vrije vorm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1" name="Vrije vorm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2" name="Vrije vorm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3" name="Vrije vorm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4" name="Vrije vorm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5" name="Ovaa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Ovaa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Vrije vorm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Vrije vorm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Vrije vorm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Vrije vorm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Vrije vorm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2" name="Vrije vorm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3" name="Vrije vorm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4" name="Vrije vorm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5" name="Vrije vorm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28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08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09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10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12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FE0F8"/>
                </a:solidFill>
              </a:rPr>
              <a:t>11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/>
              <a:t>Klik om tekst toe te voegen</a:t>
            </a:r>
          </a:p>
          <a:p>
            <a:pPr lvl="0" rtl="0"/>
            <a:r>
              <a:rPr lang="nl-NL" noProof="0" dirty="0"/>
              <a:t> 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/>
              <a:t>Klik om tekst toe te voegen</a:t>
            </a:r>
          </a:p>
          <a:p>
            <a:pPr lvl="0" rtl="0"/>
            <a:r>
              <a:rPr lang="nl-NL" noProof="0" dirty="0"/>
              <a:t> 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2C507C"/>
                </a:solidFill>
              </a:rPr>
              <a:t>Februari</a:t>
            </a: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7ED7F6"/>
                </a:solidFill>
              </a:rPr>
              <a:t>2017</a:t>
            </a:r>
            <a:endParaRPr lang="nl-NL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C00000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ep 94" descr="Regenboog tussen twee wolken over een veld met klavertjes-vier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Vorm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0" name="Vrije vorm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1" name="Vrije vorm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2" name="Vrije vorm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3" name="Vrije vorm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4" name="Vrije vorm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5" name="Vrije vorm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6" name="Vrije vorm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7" name="Vrije vorm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8" name="Vrije vorm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9" name="Vrije vorm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0" name="Vrije vorm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1" name="Vrije vorm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2" name="Vrije vorm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3" name="Vrije vorm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4" name="Vrije vorm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5" name="Vrije vorm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6" name="Vrije vorm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7" name="Vrije vorm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8" name="Vrije vorm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9" name="Vrije vorm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0" name="Vrije vorm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1" name="Vrije vorm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2" name="Vrije vorm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3" name="Vrije vorm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4" name="Vrije vorm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5" name="Vrije vorm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6" name="Vrije vorm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7" name="Vrije vorm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8" name="Vrije vorm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9" name="Vrije vorm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0" name="Vrije vorm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1" name="Vrije vorm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6" name="Vrije vorm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4" name="Vrije vorm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2" name="Vrije vorm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3" name="Vrije vorm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4" name="Vrije vorm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6" name="Vrije vorm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7" name="Vrije vorm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8" name="Vrije vorm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9" name="Vrije vorm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0" name="Vrije vorm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l-NL" noProof="0" dirty="0"/>
              <a:t>28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rmAutofit/>
          </a:bodyPr>
          <a:lstStyle>
            <a:lvl1pPr>
              <a:def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indent="0" rtl="0">
              <a:lnSpc>
                <a:spcPct val="85000"/>
              </a:lnSpc>
              <a:spcBef>
                <a:spcPts val="0"/>
              </a:spcBef>
              <a:buNone/>
            </a:pPr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5F8A26"/>
                </a:solidFill>
              </a:rPr>
              <a:t>Maart</a:t>
            </a: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BCEAFA"/>
                </a:solidFill>
              </a:rPr>
              <a:t>2017</a:t>
            </a:r>
            <a:endParaRPr lang="nl-NL" sz="7200" cap="all" spc="-300" baseline="0" noProof="0" dirty="0">
              <a:solidFill>
                <a:srgbClr val="BCEAFA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ep 4" descr="Tulpen die bloeien op een heuvel met een blauwe lucht en witte wolk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Vorm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5" name="Vrije vorm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6" name="Vrije vorm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7" name="Vrije vorm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8" name="Vrije vorm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9" name="Vrije vorm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0" name="Vrije vorm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1" name="Vrije vorm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2" name="Vrije vorm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3" name="Vrije vorm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4" name="Vrije vorm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5" name="Vrije vorm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6" name="Vrije vorm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7" name="Vrije vorm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8" name="Vrije vorm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9" name="Vrije vorm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0" name="Vrije vorm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1" name="Vrije vorm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1" name="Vrije vorm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2" name="Vrije vorm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3" name="Vrije vorm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4" name="Vrije vorm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5" name="Vrije vorm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6" name="Vrije vorm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7" name="Vrije vorm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8" name="Vrije vorm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9" name="Vrije vorm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0" name="Vrije vorm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1" name="Vrije vorm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2" name="Vrije vorm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3" name="Vrije vorm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4" name="Vrije vorm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5" name="Vrije vorm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6" name="Vrije vorm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7" name="Vrije vorm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8" name="Vrije vorm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9" name="Vrije vorm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0" name="Vrije vorm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1" name="Vrije vorm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2" name="Vrije vorm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3" name="Vrije vorm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4" name="Vrije vorm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5" name="Vrije vorm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6" name="Vrije vorm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7" name="Vrije vorm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8" name="Vrije vorm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9" name="Vrije vorm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0" name="Vrije vorm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1" name="Vrije vorm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2" name="Vrije vorm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5" name="Vrije vorm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6" name="Vrije vorm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7" name="Vrije vorm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8" name="Vrije vorm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9" name="Vrije vorm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0" name="Vrije vorm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1" name="Vrije vorm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2" name="Vrije vorm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3" name="Vrije vorm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4" name="Vrije vorm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5" name="Vrije vorm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6" name="Vrije vorm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7" name="Vrije vorm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8" name="Vrije vorm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9" name="Vrije vorm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0" name="Vrije vorm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1" name="Vrije vorm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01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02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03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FFFFFF"/>
                </a:solidFill>
              </a:rPr>
              <a:t>April</a:t>
            </a: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527506"/>
                </a:solidFill>
              </a:rPr>
              <a:t>2017</a:t>
            </a:r>
            <a:endParaRPr lang="nl-NL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ep 187" descr="Konijn in groen gras bij een boom met nieuwe blaadjes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Vorm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0" name="Vrije vorm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1" name="Vrije vorm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2" name="Vrije vorm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3" name="Vrije vorm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4" name="Vrije vorm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5" name="Vrije vorm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6" name="Vrije vorm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7" name="Vrije vorm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8" name="Vrije vorm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9" name="Vrije vorm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0" name="Vrije vorm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1" name="Vrije vorm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2" name="Vrije vorm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3" name="Vrije vorm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4" name="Vrije vorm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5" name="Vrije vorm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6" name="Vrije vorm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7" name="Vrije vorm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8" name="Vrije vorm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9" name="Vrije vorm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0" name="Vrije vorm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1" name="Vrije vorm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2" name="Vrije vorm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3" name="Vrije vorm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4" name="Vrije vorm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5" name="Vrije vorm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6" name="Vrije vorm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7" name="Vrije vorm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8" name="Vrije vorm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9" name="Vrije vorm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0" name="Vrije vorm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1" name="Vrije vorm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6" name="Vrije vorm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4" name="Vrije vorm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2" name="Vrije vorm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3" name="Vrije vorm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4" name="Vrije vorm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6" name="Vrije vorm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7" name="Vrije vorm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8" name="Vrije vorm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9" name="Vrije vorm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0" name="Vrije vorm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2" name="Vrije vorm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3" name="Vrije vorm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4" name="Vrije vorm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5" name="Vrije vorm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6" name="Vrije vorm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7" name="Vrije vorm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8" name="Vrije vorm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9" name="Vrije vorm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0" name="Vrije vorm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1" name="Vrije vorm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2" name="Vrije vorm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3" name="Vrije vorm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4" name="Vrije vorm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5" name="Vrije vorm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6" name="Vrije vorm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7" name="Vrije vorm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8" name="Vrije vorm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9" name="Vrije vorm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0" name="Vrije vorm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1" name="Vrije vorm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2" name="Vrije vorm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3" name="Vrije vorm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4" name="Vrije vorm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5" name="Vrije vorm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6" name="Vrije vorm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7" name="Vrije vorm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8" name="Vrije vorm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9" name="Vrije vorm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0" name="Vrije vorm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1" name="Vrije vorm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2" name="Vrije vorm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3" name="Vrije vorm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4" name="Vrije vorm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5" name="Vrije vorm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6" name="Vrije vorm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7" name="Vrije vorm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8" name="Vrije vorm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9" name="Vrije vorm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0" name="Vrije vorm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1" name="Vrije vorm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2" name="Vrije vorm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3" name="Vrije vorm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4" name="Vrije vorm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5" name="Vrije vorm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6" name="Vrije vorm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7" name="Vrije vorm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8" name="Vrije vorm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9" name="Vrije vorm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0" name="Vrije vorm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01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02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03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04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05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06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l-NL" noProof="0" dirty="0"/>
              <a:t>01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l-NL" noProof="0" dirty="0"/>
              <a:t>02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l-NL" noProof="0" dirty="0"/>
              <a:t>04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l-NL" noProof="0" dirty="0"/>
              <a:t>03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l-NL" noProof="0" dirty="0"/>
              <a:t>05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l-NL" noProof="0" dirty="0"/>
              <a:t>06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11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2C443"/>
                </a:solidFill>
              </a:rPr>
              <a:t>10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FFFFFF"/>
                </a:solidFill>
              </a:rPr>
              <a:t>Mei</a:t>
            </a: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527506"/>
                </a:solidFill>
              </a:rPr>
              <a:t>2017</a:t>
            </a:r>
            <a:endParaRPr lang="nl-NL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5F8A26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ep 300" descr="Walvis die zwemt in de zee en water omhoog spuit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Vorm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3" name="Vrije vorm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4" name="Vrije vorm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5" name="Vrije vorm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6" name="Vrije vorm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7" name="Vrije vorm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8" name="Vrije vorm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9" name="Vrije vorm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0" name="Vrije vorm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1" name="Vrije vorm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2" name="Vrije vorm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3" name="Vrije vorm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4" name="Vrije vorm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5" name="Vrije vorm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6" name="Vrije vorm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7" name="Vrije vorm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8" name="Vrije vorm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9" name="Vrije vorm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0" name="Vrije vorm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1" name="Vrije vorm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2" name="Vrije vorm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3" name="Vrije vorm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4" name="Vrije vorm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5" name="Vrije vorm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6" name="Vrije vorm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7" name="Vrije vorm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8" name="Vrije vorm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9" name="Vrije vorm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0" name="Vrije vorm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1" name="Vrije vorm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2" name="Vrije vorm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5" name="Vrije vorm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29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30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FFFFFF"/>
                </a:solidFill>
              </a:rPr>
              <a:t>Juni</a:t>
            </a: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B6DEFF"/>
                </a:solidFill>
              </a:rPr>
              <a:t>2017</a:t>
            </a:r>
            <a:endParaRPr lang="nl-NL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ep 4" descr="Tropisch eiland omgeven door water, met palmboom, strandbal en krab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Vorm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4" name="Vrije vorm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5" name="Vrije vorm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6" name="Vrije vorm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7" name="Vrije vorm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8" name="Vrije vorm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49" name="Vrije vorm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0" name="Vrije vorm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1" name="Vrije vorm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2" name="Vrije vorm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3" name="Vrije vorm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4" name="Vrije vorm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5" name="Vrije vorm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6" name="Vrije vorm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7" name="Vrije vorm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8" name="Vrije vorm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59" name="Vrije vorm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0" name="Vrije vorm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1" name="Vrije vorm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2" name="Vrije vorm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3" name="Vrije vorm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4" name="Vrije vorm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5" name="Vrije vorm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6" name="Vrije vorm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7" name="Vrije vorm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8" name="Vrije vorm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69" name="Vrije vorm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70" name="Vrije vorm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71" name="Vrije vorm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88" name="Vrije vorm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89" name="Vrije vorm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0" name="Vrije vorm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1" name="Vrije vorm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2" name="Vrije vorm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3" name="Vrije vorm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4" name="Vrije vorm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5" name="Vrije vorm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6" name="Vrije vorm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7" name="Vrije vorm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8" name="Vrije vorm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199" name="Vrije vorm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0" name="Vrije vorm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1" name="Vrije vorm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2" name="Vrije vorm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3" name="Vrije vorm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4" name="Vrije vorm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5" name="Vrije vorm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6" name="Vrije vorm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7" name="Vrije vorm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8" name="Vrije vorm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09" name="Vrije vorm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0" name="Vrije vorm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1" name="Vrije vorm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2" name="Vrije vorm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3" name="Vrije vorm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4" name="Vrije vorm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5" name="Vrije vorm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6" name="Vrije vorm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7" name="Vrije vorm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8" name="Ovaal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19" name="Ovaal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0" name="Ovaal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21" name="Ovaal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36" name="Ovaal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44" name="Vrije vorm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2" name="Vrije vorm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3" name="Vrije vorm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54" name="Vrije vorm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6" name="Vrije vorm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7" name="Vrije vorm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8" name="Vrije vorm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9" name="Vrije vorm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0" name="Vrije vorm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6" name="Vrije vorm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7" name="Vrije vorm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8" name="Vrije vorm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9" name="Vrije vorm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0" name="Vrije vorm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1" name="Vrije vorm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2" name="Vrije vorm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3" name="Vrije vorm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4" name="Ovaal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5" name="Ovaal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26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01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02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03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FFFFFF"/>
                </a:solidFill>
              </a:rPr>
              <a:t>Juli</a:t>
            </a: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B6DEFF"/>
                </a:solidFill>
              </a:rPr>
              <a:t>2017</a:t>
            </a:r>
            <a:endParaRPr lang="nl-NL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ep 4" descr="Zandkastelen met emmertje en schepj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Vorm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3" name="Vrije vorm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4" name="Vrije vorm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5" name="Vrije vorm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6" name="Vrije vorm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7" name="Vrije vorm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8" name="Vrije vorm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9" name="Vrije vorm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0" name="Vrije vorm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1" name="Vrije vorm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2" name="Vrije vorm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3" name="Vrije vorm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4" name="Vrije vorm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5" name="Vrije vorm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6" name="Vrije vorm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7" name="Vrije vorm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8" name="Vrije vorm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19" name="Vrije vorm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0" name="Vrije vorm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1" name="Vrije vorm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2" name="Vrije vorm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3" name="Vrije vorm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4" name="Vrije vorm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5" name="Vrije vorm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6" name="Vrije vorm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7" name="Vrije vorm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8" name="Vrije vorm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29" name="Vrije vorm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0" name="Vrije vorm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1" name="Vrije vorm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32" name="Vrije vorm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5" name="Vrije vorm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6" name="Vrije vorm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7" name="Vrije vorm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8" name="Vrije vorm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9" name="Vrije vorm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0" name="Vrije vorm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1" name="Vrije vorm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2" name="Vrije vorm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3" name="Vrije vorm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4" name="Vrije vorm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5" name="Vrije vorm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6" name="Vrije vorm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7" name="Vrije vorm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8" name="Vrije vorm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69" name="Vrije vorm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0" name="Vrije vorm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1" name="Vrije vorm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2" name="Vrije vorm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3" name="Vrije vorm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4" name="Vrije vorm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5" name="Vrije vorm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6" name="Vrije vorm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7" name="Vrije vorm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8" name="Vrije vorm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79" name="Vrije vorm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0" name="Vrije vorm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1" name="Vrije vorm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2" name="Vrije vorm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3" name="Vrije vorm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4" name="Vrije vorm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5" name="Vrije vorm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6" name="Vrije vorm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7" name="Vrije vorm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8" name="Vrije vorm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89" name="Vrije vorm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0" name="Vrije vorm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1" name="Vrije vorm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2" name="Vrije vorm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3" name="Vrije vorm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4" name="Vrije vorm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5" name="Vrije vorm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6" name="Vrije vorm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7" name="Vrije vorm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8" name="Vrije vorm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99" name="Vrije vorm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0" name="Vrije vorm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1" name="Vrije vorm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2" name="Vrije vorm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3" name="Vrije vorm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4" name="Vrije vorm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5" name="Vrije vorm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6" name="Vrije vorm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7" name="Vrije vorm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8" name="Vrije vorm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09" name="Vrije vorm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0" name="Vrije vorm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1" name="Vrije vorm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2" name="Vrije vorm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3" name="Vrije vorm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4" name="Vrije vorm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5" name="Vrije vorm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6" name="Vrije vorm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7" name="Vrije vorm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8" name="Vrije vorm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19" name="Vrije vorm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0" name="Vrije vorm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1" name="Vrije vorm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2" name="Vrije vorm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3" name="Vrije vorm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4" name="Vrije vorm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5" name="Vrije vorm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6" name="Vrije vorm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7" name="Vrije vorm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8" name="Vrije vorm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29" name="Vrije vorm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0" name="Vrije vorm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1" name="Vrije vorm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2" name="Vrije vorm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3" name="Vrije vorm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4" name="Vrije vorm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5" name="Vrije vorm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6" name="Vrije vorm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7" name="Vrije vorm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8" name="Vrije vorm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39" name="Vrije vorm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0" name="Vrije vorm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1" name="Vrije vorm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2" name="Vrije vorm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3" name="Vrije vorm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4" name="Vrije vorm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5" name="Vrije vorm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6" name="Vrije vorm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7" name="Vrije vorm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8" name="Vrije vorm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49" name="Vrije vorm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0" name="Vrije vorm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1" name="Vrije vorm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2" name="Vrije vorm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3" name="Vrije vorm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4" name="Vrije vorm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5" name="Vrije vorm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6" name="Vrije vorm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7" name="Vrije vorm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8" name="Vrije vorm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59" name="Vrije vorm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0" name="Vrije vorm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1" name="Vrije vorm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2" name="Vrije vorm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3" name="Vrije vorm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4" name="Vrije vorm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5" name="Vrije vorm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6" name="Vrije vorm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7" name="Vrije vorm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8" name="Ovaal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69" name="Vrije vorm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0" name="Vrije vorm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1" name="Vrije vorm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2" name="Vrije vorm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3" name="Vrije vorm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10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FFFFFF"/>
                </a:solidFill>
              </a:rPr>
              <a:t>Augustus</a:t>
            </a: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D8C58F"/>
                </a:solidFill>
              </a:rPr>
              <a:t>2017</a:t>
            </a:r>
            <a:endParaRPr lang="nl-NL" sz="7200" cap="all" spc="-300" baseline="0" noProof="0" dirty="0">
              <a:solidFill>
                <a:srgbClr val="D8C58F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3D7AB7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ep 296" descr="Schoolbus die over de weg rijdt vóór een rood schoolgebouw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Vorm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299" name="Vrije vorm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00" name="Vrije vorm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6" name="Vrije vorm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7" name="Vrije vorm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8" name="Vrije vorm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49" name="Vrije vorm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0" name="Vrije vorm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1" name="Vrije vorm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2" name="Vrije vorm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3" name="Vrije vorm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4" name="Vrije vorm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355" name="Vrije vorm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4" name="Vrije vorm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5" name="Vrije vorm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6" name="Vrije vorm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7" name="Vrije vorm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8" name="Vrije vorm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79" name="Vrije vorm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0" name="Vrije vorm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1" name="Vrije vorm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2" name="Vrije vorm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3" name="Vrije vorm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4" name="Vrije vorm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5" name="Vrije vorm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6" name="Vrije vorm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7" name="Vrije vorm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8" name="Vrije vorm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89" name="Vrije vorm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0" name="Vrije vorm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1" name="Vrije vorm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2" name="Vrije vorm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3" name="Vrije vorm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4" name="Vrije vorm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5" name="Vrije vorm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6" name="Vrije vorm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7" name="Vrije vorm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8" name="Vrije vorm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499" name="Vrije vorm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0" name="Vrije vorm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1" name="Vrije vorm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2" name="Vrije vorm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3" name="Vrije vorm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4" name="Vrije vorm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5" name="Vrije vorm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6" name="Vrije vorm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7" name="Vrije vorm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8" name="Vrije vorm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09" name="Vrije vorm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0" name="Vrije vorm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1" name="Vrije vorm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2" name="Vrije vorm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3" name="Vrije vorm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4" name="Vrije vorm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5" name="Vrije vorm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6" name="Vrije vorm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7" name="Vrije vorm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8" name="Vrije vorm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19" name="Vrije vorm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0" name="Vrije vorm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1" name="Vrije vorm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2" name="Vrije vorm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3" name="Vrije vorm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4" name="Vrije vorm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5" name="Vrije vorm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6" name="Vrije vorm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7" name="Vrije vorm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8" name="Vrije vorm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29" name="Vrije vorm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0" name="Vrije vorm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1" name="Vrije vorm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2" name="Vrije vorm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3" name="Vrije vorm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4" name="Vrije vorm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5" name="Vrije vorm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6" name="Vrije vorm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7" name="Vrije vorm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8" name="Vrije vorm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39" name="Vrije vorm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0" name="Vrije vorm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1" name="Vrije vorm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2" name="Vrije vorm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3" name="Vrije vorm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4" name="Vrije vorm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5" name="Vrije vorm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6" name="Vrije vorm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7" name="Vrije vorm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8" name="Vrije vorm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49" name="Vrije vorm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0" name="Vrije vorm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1" name="Vrije vorm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2" name="Vrije vorm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3" name="Vrije vorm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4" name="Vrije vorm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5" name="Vrije vorm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6" name="Vrije vorm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7" name="Vrije vorm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8" name="Vrije vorm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59" name="Vrije vorm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0" name="Vrije vorm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1" name="Vrije vorm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2" name="Vrije vorm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3" name="Vrije vorm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4" name="Vrije vorm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5" name="Vrije vorm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6" name="Vrije vorm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7" name="Vrije vorm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8" name="Vrije vorm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69" name="Vrije vorm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70" name="Vrije vorm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71" name="Vrije vorm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72" name="Vrije vorm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73" name="Vrije vorm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74" name="Vrije vorm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75" name="Vrije vorm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76" name="Vrije vorm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  <p:sp>
          <p:nvSpPr>
            <p:cNvPr id="577" name="Vrije vorm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noProof="0" dirty="0"/>
            </a:p>
          </p:txBody>
        </p:sp>
      </p:grpSp>
      <p:sp>
        <p:nvSpPr>
          <p:cNvPr id="2" name="Rechthoe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97" name="Tekstvak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nl-NL" noProof="0" dirty="0"/>
              <a:t>31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Tijdelijke aanduiding vo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80" name="Tekstvak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Tekstvak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Tekstvak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Tekstvak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Tekstvak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Tekstvak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Tekstvak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Tekstvak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Tekstvak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Tekstvak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Tekstvak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Tekstvak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Tekstvak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Tekstvak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Tekstvak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Tekstvak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0" name="Tekstvak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Tekstvak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l-NL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Tekstvak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3" name="Tekstvak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l-NL" noProof="0" dirty="0"/>
              <a:t>30</a:t>
            </a:r>
          </a:p>
        </p:txBody>
      </p:sp>
      <p:sp>
        <p:nvSpPr>
          <p:cNvPr id="245" name="Tekstvak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6" name="Tekstvak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47" name="Tekstvak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8" name="Tekstvak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9" name="Tekstvak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50" name="Tekstvak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1" name="Tekstvak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l-NL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55" name="Tijdelijke aanduiding vo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6" name="Tijdelijke aanduiding vo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8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59" name="Tijdelijke aanduiding vo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0" name="Tijdelijke aanduiding vo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1" name="Tijdelijke aanduiding vo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2" name="Tijdelijke aanduiding vo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3" name="Tijdelijke aanduiding vo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4" name="Tijdelijke aanduiding vo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5" name="Tijdelijke aanduiding vo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6" name="Tijdelijke aanduiding vo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7" name="Tijdelijke aanduiding vo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8" name="Tijdelijke aanduiding vo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69" name="Tijdelijke aanduiding vo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0" name="Tijdelijke aanduiding vo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1" name="Tijdelijke aanduiding vo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2" name="Tijdelijke aanduiding vo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3" name="Tijdelijke aanduiding vo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4" name="Tijdelijke aanduiding vo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5" name="Tijdelijke aanduiding vo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6" name="Tijdelijke aanduiding vo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7" name="Tijdelijke aanduiding vo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8" name="Tijdelijke aanduiding vo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79" name="Tijdelijke aanduiding vo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0" name="Tijdelijke aanduiding vo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1" name="Tijdelijke aanduiding vo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2" name="Tijdelijke aanduiding vo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3" name="Tijdelijke aanduiding vo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4" name="Tijdelijke aanduiding vo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5" name="Tijdelijke aanduiding vo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6" name="Tijdelijke aanduiding vo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7" name="Tijdelijke aanduiding vo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8" name="Tijdelijke aanduiding vo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89" name="Tijdelijke aanduiding vo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0" name="Tijdelijke aanduiding vo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1" name="Tijdelijke aanduiding vo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2" name="Tijdelijke aanduiding vo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3" name="Tijdelijke aanduiding vo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4" name="Tijdelijke aanduiding vo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295" name="Tijdelijke aanduiding vo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noProof="0" dirty="0"/>
              <a:t>Klik om tekst toe te voegen</a:t>
            </a:r>
          </a:p>
        </p:txBody>
      </p:sp>
      <p:sp>
        <p:nvSpPr>
          <p:cNvPr id="172" name="Ti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3600" cap="none" spc="0" noProof="0" dirty="0">
                <a:solidFill>
                  <a:srgbClr val="FFFFFF"/>
                </a:solidFill>
              </a:rPr>
              <a:t>September</a:t>
            </a:r>
            <a:endParaRPr lang="nl-NL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i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l-NL" sz="7200" cap="all" spc="-300" noProof="0" dirty="0">
                <a:solidFill>
                  <a:srgbClr val="C7CC62"/>
                </a:solidFill>
              </a:rPr>
              <a:t>2017</a:t>
            </a:r>
            <a:endParaRPr lang="nl-NL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maandag</a:t>
            </a:r>
          </a:p>
        </p:txBody>
      </p:sp>
      <p:sp>
        <p:nvSpPr>
          <p:cNvPr id="174" name="Tekstvak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dinsdag</a:t>
            </a:r>
          </a:p>
        </p:txBody>
      </p:sp>
      <p:sp>
        <p:nvSpPr>
          <p:cNvPr id="175" name="Tekstvak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woensdag</a:t>
            </a:r>
          </a:p>
        </p:txBody>
      </p:sp>
      <p:sp>
        <p:nvSpPr>
          <p:cNvPr id="176" name="Tekstvak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donderdag</a:t>
            </a:r>
          </a:p>
        </p:txBody>
      </p:sp>
      <p:sp>
        <p:nvSpPr>
          <p:cNvPr id="177" name="Tekstvak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vrijdag</a:t>
            </a:r>
          </a:p>
        </p:txBody>
      </p:sp>
      <p:sp>
        <p:nvSpPr>
          <p:cNvPr id="187" name="Tekstvak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zaterdag</a:t>
            </a:r>
          </a:p>
        </p:txBody>
      </p:sp>
      <p:sp>
        <p:nvSpPr>
          <p:cNvPr id="179" name="Tekstvak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l-NL" sz="1000" cap="none" spc="-50" noProof="0" dirty="0">
                <a:solidFill>
                  <a:srgbClr val="888A35"/>
                </a:solidFill>
              </a:rPr>
              <a:t>zondag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chte verbindingslijn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chte verbindingslijn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chte verbindingslijn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chte verbindingslijn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chte verbindingslijn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chte verbindingslijn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chte verbindingslijn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chte verbindingslijn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chte verbindingslijn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chte verbindingslijn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chte verbindingslijn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chte verbindingslijn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titel toe te voegen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tekst toe te voegen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62DC2F7-E5D6-4382-9510-04461CB5890C}" type="datetime1">
              <a:rPr lang="nl-NL" noProof="0" smtClean="0"/>
              <a:t>18-7-2017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8" name="Tijdelijke aanduiding voor tekst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r>
              <a:rPr lang="nl-NL"/>
              <a:t>Nieuwjaar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4" name="Tijdelijke aanduiding voor tekst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6" name="Tijdelijke aanduiding voor tekst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7" name="Tijdelijke aanduiding voor tekst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8" name="Tijdelijke aanduiding voor tekst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9" name="Tijdelijke aanduiding voor tekst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0" name="Tijdelijke aanduiding voor tekst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1" name="Tijdelijke aanduiding voor tekst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2" name="Tijdelijke aanduiding voor tekst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3" name="Tijdelijke aanduiding voor tekst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4" name="Tijdelijke aanduiding voor tekst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5" name="Tijdelijke aanduiding voor tekst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6" name="Tijdelijke aanduiding voor tekst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7" name="Tijdelijke aanduiding voor tekst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vert="horz" lIns="27432" tIns="27432" rIns="27432" bIns="45720" rtlCol="0" anchor="t">
            <a:norm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5" name="Tijdelijke aanduiding vo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6" name="Tijdelijke aanduiding vo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7" name="Tijdelijke aanduiding vo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9" name="Tijdelijke aanduiding vo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0" name="Tijdelijke aanduiding vo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1" name="Tijdelijke aanduiding vo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2" name="Tijdelijke aanduiding vo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3" name="Tijdelijke aanduiding vo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4" name="Tijdelijke aanduiding vo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5" name="Tijdelijke aanduiding vo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6" name="Tijdelijke aanduiding vo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7" name="Tijdelijke aanduiding vo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8" name="Tijdelijke aanduiding vo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9" name="Tijdelijke aanduiding vo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0" name="Tijdelijke aanduiding vo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1" name="Tijdelijke aanduiding vo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2" name="Tijdelijke aanduiding vo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3" name="Tijdelijke aanduiding vo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3" name="Tijdelijke aanduiding voor tekst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5" name="Tijdelijke aanduiding voor tekst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6" name="Tijdelijke aanduiding voor tekst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8" name="Tijdelijke aanduiding voor tekst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9" name="Tijdelijke aanduiding voor tekst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0" name="Tijdelijke aanduiding voor tekst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1" name="Tijdelijke aanduiding voor tekst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3" name="Tijdelijke aanduiding voor tekst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Web-app Seizoensgebonden kalender 2017 ma-zo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Office-thema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13</Words>
  <Application>Microsoft Office PowerPoint</Application>
  <PresentationFormat>Diavoorstelling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Georgia</vt:lpstr>
      <vt:lpstr>Web-app Seizoensgebonden kalender 2017 ma-zo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Microsoft</cp:lastModifiedBy>
  <cp:revision>1</cp:revision>
  <dcterms:created xsi:type="dcterms:W3CDTF">2015-06-11T21:45:30Z</dcterms:created>
  <dcterms:modified xsi:type="dcterms:W3CDTF">2017-07-18T14:30:39Z</dcterms:modified>
  <cp:version/>
</cp:coreProperties>
</file>