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7" r:id="rId5"/>
    <p:sldId id="258" r:id="rId6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3260" autoAdjust="0"/>
  </p:normalViewPr>
  <p:slideViewPr>
    <p:cSldViewPr>
      <p:cViewPr varScale="1">
        <p:scale>
          <a:sx n="100" d="100"/>
          <a:sy n="100" d="100"/>
        </p:scale>
        <p:origin x="14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200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l-NL"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l-NL" sz="1200"/>
            </a:lvl1pPr>
          </a:lstStyle>
          <a:p>
            <a:fld id="{217D8683-B915-44E7-8D0C-6B5BE1826F2E}" type="datetime1">
              <a:rPr lang="nl-NL" smtClean="0"/>
              <a:t>11-9-2013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l-NL"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l-NL" sz="1200"/>
            </a:lvl1pPr>
          </a:lstStyle>
          <a:p>
            <a:fld id="{082D650F-38E5-40ED-AA32-287D3AC686E8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6369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l-NL"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l-NL" sz="1200"/>
            </a:lvl1pPr>
          </a:lstStyle>
          <a:p>
            <a:fld id="{89E5936B-FB54-4D0A-B3AF-DD8DA29579F4}" type="datetime1">
              <a:rPr lang="nl-NL" smtClean="0"/>
              <a:pPr/>
              <a:t>11-9-2013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opmerkingen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dirty="0"/>
              <a:t>Klik hier om hoofdtekststijlen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l-NL"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l-NL" sz="1200"/>
            </a:lvl1pPr>
          </a:lstStyle>
          <a:p>
            <a:fld id="{6DA02A30-9192-49A2-98D9-8D2828AE31E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17972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opmerkinge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U wijzigt deze brochure door onze voorbeeldinhoud te vervangen door uw eigen inhoud. Als u liever met een lege dia begint, drukt u op de knop Nieuwe dia op het tabblad Start om een nieuwe pagina in te voegen. Voer vervolgens uw tekst en afbeeldingen</a:t>
            </a:r>
            <a:r>
              <a:rPr lang="nl-NL" baseline="0" dirty="0"/>
              <a:t> in de lege tijdelijke aanduidingen in. Als u meer tijdelijke aanduidingen voor titels, ondertitels of tekst nodig hebt, kopieert u de bestaande tijdelijke aanduidingen en versleept u de nieuwe naar de juiste positie.</a:t>
            </a:r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02A30-9192-49A2-98D9-8D2828AE31E2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2429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opmerkinge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02A30-9192-49A2-98D9-8D2828AE31E2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9825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i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7165848" y="4343399"/>
            <a:ext cx="2432304" cy="2971801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3" name="Tijdelijke aanduiding voor afbeelding 11"/>
          <p:cNvSpPr>
            <a:spLocks noGrp="1"/>
          </p:cNvSpPr>
          <p:nvPr>
            <p:ph type="pic" sz="quarter" idx="11"/>
          </p:nvPr>
        </p:nvSpPr>
        <p:spPr>
          <a:xfrm>
            <a:off x="457200" y="457200"/>
            <a:ext cx="2428875" cy="2286000"/>
          </a:xfrm>
          <a:solidFill>
            <a:schemeClr val="bg2"/>
          </a:solidFill>
        </p:spPr>
        <p:txBody>
          <a:bodyPr tIns="274320">
            <a:normAutofit/>
          </a:bodyPr>
          <a:lstStyle>
            <a:lvl1pPr marL="0" indent="0" algn="ctr" latinLnBrk="0">
              <a:buNone/>
              <a:defRPr lang="nl-NL" sz="1400"/>
            </a:lvl1pPr>
          </a:lstStyle>
          <a:p>
            <a:endParaRPr lang="nl-NL" dirty="0"/>
          </a:p>
        </p:txBody>
      </p:sp>
      <p:sp>
        <p:nvSpPr>
          <p:cNvPr id="28" name="Tijdelijke aanduiding voor tekst 25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2891409"/>
            <a:ext cx="2428875" cy="274320"/>
          </a:xfrm>
        </p:spPr>
        <p:txBody>
          <a:bodyPr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900" b="0" i="1" baseline="0"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5pPr>
          </a:lstStyle>
          <a:p>
            <a:pPr lvl="0"/>
            <a:r>
              <a:rPr lang="nl-NL" dirty="0"/>
              <a:t>[Voer een bijschrift voor uw foto in]</a:t>
            </a:r>
          </a:p>
        </p:txBody>
      </p:sp>
      <p:sp>
        <p:nvSpPr>
          <p:cNvPr id="27" name="Tijdelijke aanduiding voor tekst 25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3241167"/>
            <a:ext cx="2428875" cy="457200"/>
          </a:xfrm>
        </p:spPr>
        <p:txBody>
          <a:bodyPr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1200" b="1" baseline="0"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5pPr>
          </a:lstStyle>
          <a:p>
            <a:pPr lvl="0"/>
            <a:r>
              <a:rPr lang="nl-NL" dirty="0"/>
              <a:t>Hoe gaat u met dit sjabloon aan de slag?</a:t>
            </a:r>
          </a:p>
        </p:txBody>
      </p:sp>
      <p:sp>
        <p:nvSpPr>
          <p:cNvPr id="26" name="Tijdelijke aanduiding voor tekst 25"/>
          <p:cNvSpPr>
            <a:spLocks noGrp="1"/>
          </p:cNvSpPr>
          <p:nvPr>
            <p:ph type="body" sz="quarter" idx="13" hasCustomPrompt="1"/>
          </p:nvPr>
        </p:nvSpPr>
        <p:spPr>
          <a:xfrm>
            <a:off x="457199" y="3677412"/>
            <a:ext cx="2428875" cy="408813"/>
          </a:xfrm>
        </p:spPr>
        <p:txBody>
          <a:bodyPr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1000" baseline="0"/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5pPr>
          </a:lstStyle>
          <a:p>
            <a:pPr lvl="0"/>
            <a:r>
              <a:rPr lang="nl-NL" dirty="0"/>
              <a:t>U kunt deze nieuwe, professionele brochure kant-en-klaar gebruiken of deze eenvoudig aanpassen.</a:t>
            </a:r>
          </a:p>
        </p:txBody>
      </p:sp>
      <p:sp>
        <p:nvSpPr>
          <p:cNvPr id="23" name="Tijdelijke aanduiding voor tekst 22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4152901"/>
            <a:ext cx="2428875" cy="3162299"/>
          </a:xfrm>
        </p:spPr>
        <p:txBody>
          <a:bodyPr>
            <a:noAutofit/>
          </a:bodyPr>
          <a:lstStyle>
            <a:lvl1pPr marL="182880" indent="-182880" latinLnBrk="0">
              <a:lnSpc>
                <a:spcPct val="120000"/>
              </a:lnSpc>
              <a:spcBef>
                <a:spcPts val="1000"/>
              </a:spcBef>
              <a:defRPr lang="nl-NL" sz="800" baseline="0"/>
            </a:lvl1pPr>
            <a:lvl2pPr marL="228600" indent="-114300" latinLnBrk="0">
              <a:lnSpc>
                <a:spcPct val="100000"/>
              </a:lnSpc>
              <a:spcBef>
                <a:spcPts val="800"/>
              </a:spcBef>
              <a:defRPr lang="nl-NL" sz="900"/>
            </a:lvl2pPr>
            <a:lvl3pPr marL="342900" indent="-114300" latinLnBrk="0">
              <a:lnSpc>
                <a:spcPct val="100000"/>
              </a:lnSpc>
              <a:spcBef>
                <a:spcPts val="600"/>
              </a:spcBef>
              <a:defRPr lang="nl-NL" sz="800"/>
            </a:lvl3pPr>
            <a:lvl4pPr marL="457200" indent="-114300" latinLnBrk="0">
              <a:lnSpc>
                <a:spcPct val="100000"/>
              </a:lnSpc>
              <a:spcBef>
                <a:spcPts val="600"/>
              </a:spcBef>
              <a:defRPr lang="nl-NL" sz="700"/>
            </a:lvl4pPr>
            <a:lvl5pPr marL="571500" indent="-114300" latinLnBrk="0">
              <a:lnSpc>
                <a:spcPct val="100000"/>
              </a:lnSpc>
              <a:spcBef>
                <a:spcPts val="600"/>
              </a:spcBef>
              <a:defRPr lang="nl-NL" sz="700"/>
            </a:lvl5pPr>
          </a:lstStyle>
          <a:p>
            <a:pPr lvl="0"/>
            <a:r>
              <a:rPr lang="nl-NL" dirty="0" smtClean="0"/>
              <a:t>Door het gehele sjabloon verspreid staan tips om u op weg te helpen.</a:t>
            </a:r>
            <a:br>
              <a:rPr lang="nl-NL" dirty="0" smtClean="0"/>
            </a:br>
            <a:r>
              <a:rPr lang="nl-NL" dirty="0" smtClean="0"/>
              <a:t>Als u </a:t>
            </a:r>
            <a:r>
              <a:rPr lang="nl-NL" dirty="0" smtClean="0"/>
              <a:t>tiptekst (zoals deze) te vervangen door uw eigen tekst, hoeft u deze alleen maar te selecteren en uw eigen tekst in te voeren.</a:t>
            </a:r>
            <a:br>
              <a:rPr lang="nl-NL" dirty="0" smtClean="0"/>
            </a:br>
            <a:r>
              <a:rPr lang="nl-NL" dirty="0" smtClean="0"/>
              <a:t>Als u </a:t>
            </a:r>
            <a:r>
              <a:rPr lang="nl-NL" dirty="0" smtClean="0"/>
              <a:t>foto's in de brochure te vervangen, selecteert u een afbeelding en verwijdert u deze. Vervolgens gebruikt u het pictogram Afbeelding invoegen in de tijdelijke aanduiding om uw afbeelding in te voegen.</a:t>
            </a:r>
            <a:br>
              <a:rPr lang="nl-NL" dirty="0" smtClean="0"/>
            </a:br>
            <a:r>
              <a:rPr lang="nl-NL" dirty="0" smtClean="0"/>
              <a:t>Als u </a:t>
            </a:r>
            <a:r>
              <a:rPr lang="nl-NL" dirty="0" smtClean="0"/>
              <a:t>het logo te wijzigen in uw eigen logo, selecteert u de afbeelding  </a:t>
            </a:r>
            <a:r>
              <a:rPr lang="nl-NL" dirty="0" smtClean="0"/>
              <a:t>‘vervangen </a:t>
            </a:r>
            <a:r>
              <a:rPr lang="nl-NL" dirty="0" smtClean="0"/>
              <a:t>door </a:t>
            </a:r>
            <a:r>
              <a:rPr lang="nl-NL" dirty="0" smtClean="0"/>
              <a:t>LOGO’ </a:t>
            </a:r>
            <a:r>
              <a:rPr lang="nl-NL" dirty="0" smtClean="0"/>
              <a:t>en kiest u Afbeelding wijzigen op het tabblad Opmaak zonder Hulpmiddelen.</a:t>
            </a:r>
            <a:endParaRPr lang="nl-NL" dirty="0"/>
          </a:p>
        </p:txBody>
      </p:sp>
      <p:sp>
        <p:nvSpPr>
          <p:cNvPr id="29" name="Tijdelijke aanduiding voor tekst 25"/>
          <p:cNvSpPr>
            <a:spLocks noGrp="1"/>
          </p:cNvSpPr>
          <p:nvPr>
            <p:ph type="body" sz="quarter" idx="16" hasCustomPrompt="1"/>
          </p:nvPr>
        </p:nvSpPr>
        <p:spPr>
          <a:xfrm>
            <a:off x="3813820" y="609600"/>
            <a:ext cx="2428875" cy="457200"/>
          </a:xfrm>
        </p:spPr>
        <p:txBody>
          <a:bodyPr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nl-NL" sz="2000" b="1" baseline="0">
                <a:solidFill>
                  <a:schemeClr val="accent2">
                    <a:lumMod val="75000"/>
                  </a:schemeClr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5pPr>
          </a:lstStyle>
          <a:p>
            <a:pPr lvl="0"/>
            <a:r>
              <a:rPr lang="nl-NL" dirty="0"/>
              <a:t>Wie zijn wij</a:t>
            </a:r>
          </a:p>
        </p:txBody>
      </p:sp>
      <p:sp>
        <p:nvSpPr>
          <p:cNvPr id="30" name="Tijdelijke aanduiding voor tekst 25"/>
          <p:cNvSpPr>
            <a:spLocks noGrp="1"/>
          </p:cNvSpPr>
          <p:nvPr>
            <p:ph type="body" sz="quarter" idx="17" hasCustomPrompt="1"/>
          </p:nvPr>
        </p:nvSpPr>
        <p:spPr>
          <a:xfrm>
            <a:off x="3813820" y="1082040"/>
            <a:ext cx="2428875" cy="228600"/>
          </a:xfrm>
        </p:spPr>
        <p:txBody>
          <a:bodyPr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1200" b="1" baseline="0"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5pPr>
          </a:lstStyle>
          <a:p>
            <a:pPr lvl="0"/>
            <a:r>
              <a:rPr lang="nl-NL" dirty="0"/>
              <a:t>Over ons</a:t>
            </a:r>
          </a:p>
        </p:txBody>
      </p:sp>
      <p:sp>
        <p:nvSpPr>
          <p:cNvPr id="45" name="Tijdelijke aanduiding voor tekst 25"/>
          <p:cNvSpPr>
            <a:spLocks noGrp="1"/>
          </p:cNvSpPr>
          <p:nvPr>
            <p:ph type="body" sz="quarter" idx="24" hasCustomPrompt="1"/>
          </p:nvPr>
        </p:nvSpPr>
        <p:spPr>
          <a:xfrm>
            <a:off x="3813820" y="1342644"/>
            <a:ext cx="2428875" cy="880809"/>
          </a:xfrm>
        </p:spPr>
        <p:txBody>
          <a:bodyPr>
            <a:noAutofit/>
          </a:bodyPr>
          <a:lstStyle>
            <a:lvl1pPr marL="0" indent="0" latinLnBrk="0">
              <a:lnSpc>
                <a:spcPct val="120000"/>
              </a:lnSpc>
              <a:spcBef>
                <a:spcPts val="0"/>
              </a:spcBef>
              <a:buNone/>
              <a:defRPr lang="nl-NL" sz="1000" baseline="0"/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5pPr>
          </a:lstStyle>
          <a:p>
            <a:pPr>
              <a:lnSpc>
                <a:spcPct val="120000"/>
              </a:lnSpc>
            </a:pPr>
            <a:r>
              <a:rPr lang="nl-NL" sz="1000" b="0" cap="none" baseline="0" dirty="0" smtClean="0">
                <a:solidFill>
                  <a:schemeClr val="tx1"/>
                </a:solidFill>
                <a:latin typeface="+mn-lt"/>
              </a:rPr>
              <a:t>Dit is de plek om uw producten of diensten te presenteren. Als </a:t>
            </a:r>
            <a:r>
              <a:rPr lang="nl-NL" sz="1000" b="0" cap="none" baseline="0" dirty="0">
                <a:solidFill>
                  <a:schemeClr val="tx1"/>
                </a:solidFill>
                <a:latin typeface="+mn-lt"/>
              </a:rPr>
              <a:t>u maar een paar seconden zou hebben om uw producten of diensten bij iemand aan te prijzen, wat zou u dan zeggen?</a:t>
            </a:r>
          </a:p>
        </p:txBody>
      </p:sp>
      <p:sp>
        <p:nvSpPr>
          <p:cNvPr id="32" name="Tijdelijke aanduiding voor tekst 25"/>
          <p:cNvSpPr>
            <a:spLocks noGrp="1"/>
          </p:cNvSpPr>
          <p:nvPr>
            <p:ph type="body" sz="quarter" idx="19" hasCustomPrompt="1"/>
          </p:nvPr>
        </p:nvSpPr>
        <p:spPr>
          <a:xfrm>
            <a:off x="3813820" y="2287906"/>
            <a:ext cx="2428875" cy="228600"/>
          </a:xfrm>
        </p:spPr>
        <p:txBody>
          <a:bodyPr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1200" b="1" baseline="0"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5pPr>
          </a:lstStyle>
          <a:p>
            <a:pPr lvl="0"/>
            <a:r>
              <a:rPr lang="nl-NL" dirty="0"/>
              <a:t>Contact opnemen</a:t>
            </a:r>
          </a:p>
        </p:txBody>
      </p:sp>
      <p:sp>
        <p:nvSpPr>
          <p:cNvPr id="33" name="Tijdelijke aanduiding voor tekst 25"/>
          <p:cNvSpPr>
            <a:spLocks noGrp="1"/>
          </p:cNvSpPr>
          <p:nvPr>
            <p:ph type="body" sz="quarter" idx="20" hasCustomPrompt="1"/>
          </p:nvPr>
        </p:nvSpPr>
        <p:spPr>
          <a:xfrm>
            <a:off x="3813820" y="2538985"/>
            <a:ext cx="2428875" cy="670940"/>
          </a:xfrm>
        </p:spPr>
        <p:txBody>
          <a:bodyPr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1000" baseline="0"/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5pPr>
          </a:lstStyle>
          <a:p>
            <a:pPr>
              <a:lnSpc>
                <a:spcPct val="120000"/>
              </a:lnSpc>
            </a:pPr>
            <a:r>
              <a:rPr lang="nl-NL" sz="1000" b="0" cap="none" baseline="0" dirty="0">
                <a:solidFill>
                  <a:schemeClr val="tx1"/>
                </a:solidFill>
                <a:latin typeface="+mn-lt"/>
              </a:rPr>
              <a:t>Telefoon: [Telefoonnummer]</a:t>
            </a:r>
            <a:br>
              <a:rPr lang="nl-NL" sz="1000" b="0" cap="none" baseline="0" dirty="0">
                <a:solidFill>
                  <a:schemeClr val="tx1"/>
                </a:solidFill>
                <a:latin typeface="+mn-lt"/>
              </a:rPr>
            </a:br>
            <a:r>
              <a:rPr lang="nl-NL" sz="1000" b="0" cap="none" baseline="0" dirty="0">
                <a:solidFill>
                  <a:schemeClr val="tx1"/>
                </a:solidFill>
                <a:latin typeface="+mn-lt"/>
              </a:rPr>
              <a:t>E-mail: [E-mailadres]</a:t>
            </a:r>
            <a:br>
              <a:rPr lang="nl-NL" sz="1000" b="0" cap="none" baseline="0" dirty="0">
                <a:solidFill>
                  <a:schemeClr val="tx1"/>
                </a:solidFill>
                <a:latin typeface="+mn-lt"/>
              </a:rPr>
            </a:br>
            <a:r>
              <a:rPr lang="nl-NL" sz="1000" b="0" cap="none" baseline="0" dirty="0">
                <a:solidFill>
                  <a:schemeClr val="tx1"/>
                </a:solidFill>
                <a:latin typeface="+mn-lt"/>
              </a:rPr>
              <a:t>Web: [Website]</a:t>
            </a:r>
          </a:p>
        </p:txBody>
      </p:sp>
      <p:sp>
        <p:nvSpPr>
          <p:cNvPr id="34" name="Tijdelijke aanduiding voor tekst 25"/>
          <p:cNvSpPr>
            <a:spLocks noGrp="1"/>
          </p:cNvSpPr>
          <p:nvPr>
            <p:ph type="body" sz="quarter" idx="21" hasCustomPrompt="1"/>
          </p:nvPr>
        </p:nvSpPr>
        <p:spPr>
          <a:xfrm>
            <a:off x="4746624" y="6711251"/>
            <a:ext cx="1508125" cy="292418"/>
          </a:xfrm>
        </p:spPr>
        <p:txBody>
          <a:bodyPr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nl-NL" sz="1000" b="1" cap="all" baseline="0">
                <a:solidFill>
                  <a:schemeClr val="accent2">
                    <a:lumMod val="75000"/>
                  </a:schemeClr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5pPr>
          </a:lstStyle>
          <a:p>
            <a:pPr lvl="0"/>
            <a:r>
              <a:rPr lang="nl-NL" dirty="0"/>
              <a:t>[bedrijfsnaam]</a:t>
            </a:r>
          </a:p>
        </p:txBody>
      </p:sp>
      <p:sp>
        <p:nvSpPr>
          <p:cNvPr id="37" name="Tijdelijke aanduiding voor tekst 36"/>
          <p:cNvSpPr>
            <a:spLocks noGrp="1"/>
          </p:cNvSpPr>
          <p:nvPr>
            <p:ph type="body" sz="quarter" idx="22" hasCustomPrompt="1"/>
          </p:nvPr>
        </p:nvSpPr>
        <p:spPr>
          <a:xfrm>
            <a:off x="4746624" y="7004304"/>
            <a:ext cx="1508125" cy="310896"/>
          </a:xfrm>
        </p:spPr>
        <p:txBody>
          <a:bodyPr>
            <a:noAutofit/>
          </a:bodyPr>
          <a:lstStyle>
            <a:lvl1pPr marL="0" indent="0" latinLnBrk="0">
              <a:lnSpc>
                <a:spcPct val="120000"/>
              </a:lnSpc>
              <a:spcBef>
                <a:spcPts val="0"/>
              </a:spcBef>
              <a:buNone/>
              <a:defRPr lang="nl-NL" sz="800" baseline="0"/>
            </a:lvl1pPr>
            <a:lvl2pPr marL="0" indent="0" latinLnBrk="0">
              <a:defRPr lang="nl-NL" sz="800"/>
            </a:lvl2pPr>
            <a:lvl3pPr marL="0" indent="0" latinLnBrk="0">
              <a:defRPr lang="nl-NL" sz="800"/>
            </a:lvl3pPr>
            <a:lvl4pPr marL="0" indent="0" latinLnBrk="0">
              <a:defRPr lang="nl-NL" sz="800"/>
            </a:lvl4pPr>
            <a:lvl5pPr marL="0" indent="0" latinLnBrk="0">
              <a:defRPr lang="nl-NL" sz="800"/>
            </a:lvl5pPr>
          </a:lstStyle>
          <a:p>
            <a:pPr lvl="0"/>
            <a:r>
              <a:rPr lang="nl-NL" dirty="0" smtClean="0"/>
              <a:t>[Adres]</a:t>
            </a:r>
            <a:br>
              <a:rPr lang="nl-NL" dirty="0" smtClean="0"/>
            </a:br>
            <a:r>
              <a:rPr lang="nl-NL" dirty="0" smtClean="0"/>
              <a:t>[Plaats, Postcode]</a:t>
            </a:r>
            <a:endParaRPr lang="nl-NL" dirty="0"/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0"/>
          </p:nvPr>
        </p:nvSpPr>
        <p:spPr>
          <a:xfrm>
            <a:off x="7165975" y="457200"/>
            <a:ext cx="2428875" cy="3657600"/>
          </a:xfrm>
          <a:solidFill>
            <a:schemeClr val="bg2"/>
          </a:solidFill>
        </p:spPr>
        <p:txBody>
          <a:bodyPr tIns="274320">
            <a:normAutofit/>
          </a:bodyPr>
          <a:lstStyle>
            <a:lvl1pPr marL="0" indent="0" algn="ctr" latinLnBrk="0">
              <a:buNone/>
              <a:defRPr lang="nl-NL" sz="1400"/>
            </a:lvl1pPr>
          </a:lstStyle>
          <a:p>
            <a:endParaRPr lang="nl-NL" dirty="0"/>
          </a:p>
        </p:txBody>
      </p:sp>
      <p:sp>
        <p:nvSpPr>
          <p:cNvPr id="10" name="Titel 9"/>
          <p:cNvSpPr>
            <a:spLocks noGrp="1"/>
          </p:cNvSpPr>
          <p:nvPr>
            <p:ph type="title" hasCustomPrompt="1"/>
          </p:nvPr>
        </p:nvSpPr>
        <p:spPr>
          <a:xfrm>
            <a:off x="7322344" y="4498848"/>
            <a:ext cx="2088832" cy="822960"/>
          </a:xfrm>
        </p:spPr>
        <p:txBody>
          <a:bodyPr>
            <a:normAutofit/>
          </a:bodyPr>
          <a:lstStyle>
            <a:lvl1pPr latinLnBrk="0">
              <a:lnSpc>
                <a:spcPct val="85000"/>
              </a:lnSpc>
              <a:defRPr lang="nl-NL" sz="2500" b="1" cap="all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Bedrijfsnaam</a:t>
            </a:r>
          </a:p>
        </p:txBody>
      </p:sp>
      <p:sp>
        <p:nvSpPr>
          <p:cNvPr id="40" name="Tijdelijke aanduiding voor tekst 25"/>
          <p:cNvSpPr>
            <a:spLocks noGrp="1"/>
          </p:cNvSpPr>
          <p:nvPr>
            <p:ph type="body" sz="quarter" idx="23" hasCustomPrompt="1"/>
          </p:nvPr>
        </p:nvSpPr>
        <p:spPr>
          <a:xfrm>
            <a:off x="7322344" y="6624978"/>
            <a:ext cx="2088833" cy="439651"/>
          </a:xfrm>
        </p:spPr>
        <p:txBody>
          <a:bodyPr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1300" b="0" i="1" baseline="0">
                <a:solidFill>
                  <a:schemeClr val="bg1"/>
                </a:solidFill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5pPr>
          </a:lstStyle>
          <a:p>
            <a:pPr lvl="0"/>
            <a:r>
              <a:rPr lang="nl-NL" dirty="0"/>
              <a:t>[Ondertitel brochure of bedrijfsslogan.]</a:t>
            </a:r>
          </a:p>
        </p:txBody>
      </p:sp>
    </p:spTree>
    <p:extLst>
      <p:ext uri="{BB962C8B-B14F-4D97-AF65-F5344CB8AC3E}">
        <p14:creationId xmlns:p14="http://schemas.microsoft.com/office/powerpoint/2010/main" val="47838652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4224">
          <p15:clr>
            <a:srgbClr val="547EBF"/>
          </p15:clr>
        </p15:guide>
        <p15:guide id="2" orient="horz" pos="2448">
          <p15:clr>
            <a:srgbClr val="FBAE40"/>
          </p15:clr>
        </p15:guide>
        <p15:guide id="3" pos="2112">
          <p15:clr>
            <a:srgbClr val="547EBF"/>
          </p15:clr>
        </p15:guide>
        <p15:guide id="4" orient="horz" pos="4608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pos="4509">
          <p15:clr>
            <a:srgbClr val="FBAE40"/>
          </p15:clr>
        </p15:guide>
        <p15:guide id="7" pos="6044">
          <p15:clr>
            <a:srgbClr val="FBAE40"/>
          </p15:clr>
        </p15:guide>
        <p15:guide id="8" pos="3168">
          <p15:clr>
            <a:srgbClr val="FBAE40"/>
          </p15:clr>
        </p15:guide>
        <p15:guide id="9" pos="2400">
          <p15:clr>
            <a:srgbClr val="FBAE40"/>
          </p15:clr>
        </p15:guide>
        <p15:guide id="10" pos="1824">
          <p15:clr>
            <a:srgbClr val="FBAE40"/>
          </p15:clr>
        </p15:guide>
        <p15:guide id="11" pos="288">
          <p15:clr>
            <a:srgbClr val="FBAE40"/>
          </p15:clr>
        </p15:guide>
        <p15:guide id="12" pos="393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n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Rechte verbindingslijn 18"/>
          <p:cNvCxnSpPr/>
          <p:nvPr/>
        </p:nvCxnSpPr>
        <p:spPr>
          <a:xfrm>
            <a:off x="3813048" y="1930512"/>
            <a:ext cx="2432304" cy="0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/>
          <p:nvPr/>
        </p:nvCxnSpPr>
        <p:spPr>
          <a:xfrm>
            <a:off x="3813048" y="3537155"/>
            <a:ext cx="2432304" cy="0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ijdelijke aanduiding voor tekst 25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5113295"/>
            <a:ext cx="2428875" cy="248151"/>
          </a:xfrm>
        </p:spPr>
        <p:txBody>
          <a:bodyPr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1200" b="1" baseline="0"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5pPr>
          </a:lstStyle>
          <a:p>
            <a:pPr lvl="0"/>
            <a:r>
              <a:rPr lang="nl-NL" dirty="0"/>
              <a:t>Hier zijn een paar ideeën…</a:t>
            </a:r>
          </a:p>
        </p:txBody>
      </p:sp>
      <p:sp>
        <p:nvSpPr>
          <p:cNvPr id="29" name="Tijdelijke aanduiding voor tekst 25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4386248"/>
            <a:ext cx="2428875" cy="609271"/>
          </a:xfrm>
        </p:spPr>
        <p:txBody>
          <a:bodyPr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nl-NL" sz="2000" b="1" baseline="0">
                <a:solidFill>
                  <a:schemeClr val="accent2">
                    <a:lumMod val="75000"/>
                  </a:schemeClr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5pPr>
          </a:lstStyle>
          <a:p>
            <a:pPr lvl="0"/>
            <a:r>
              <a:rPr lang="nl-NL" dirty="0"/>
              <a:t>Wat zet u in een brochure?</a:t>
            </a:r>
          </a:p>
        </p:txBody>
      </p:sp>
      <p:sp>
        <p:nvSpPr>
          <p:cNvPr id="13" name="Tijdelijke aanduiding voor afbeelding 11"/>
          <p:cNvSpPr>
            <a:spLocks noGrp="1"/>
          </p:cNvSpPr>
          <p:nvPr>
            <p:ph type="pic" sz="quarter" idx="11"/>
          </p:nvPr>
        </p:nvSpPr>
        <p:spPr>
          <a:xfrm>
            <a:off x="457200" y="457200"/>
            <a:ext cx="2428875" cy="3657600"/>
          </a:xfrm>
          <a:solidFill>
            <a:schemeClr val="bg2"/>
          </a:solidFill>
        </p:spPr>
        <p:txBody>
          <a:bodyPr tIns="274320">
            <a:normAutofit/>
          </a:bodyPr>
          <a:lstStyle>
            <a:lvl1pPr marL="0" indent="0" algn="ctr" latinLnBrk="0">
              <a:buNone/>
              <a:defRPr lang="nl-NL" sz="1400"/>
            </a:lvl1pPr>
          </a:lstStyle>
          <a:p>
            <a:endParaRPr lang="nl-NL" dirty="0"/>
          </a:p>
        </p:txBody>
      </p:sp>
      <p:sp>
        <p:nvSpPr>
          <p:cNvPr id="26" name="Tijdelijke aanduiding voor tekst 25"/>
          <p:cNvSpPr>
            <a:spLocks noGrp="1"/>
          </p:cNvSpPr>
          <p:nvPr>
            <p:ph type="body" sz="quarter" idx="13" hasCustomPrompt="1"/>
          </p:nvPr>
        </p:nvSpPr>
        <p:spPr>
          <a:xfrm>
            <a:off x="457199" y="5399546"/>
            <a:ext cx="2428875" cy="1915653"/>
          </a:xfrm>
        </p:spPr>
        <p:txBody>
          <a:bodyPr>
            <a:noAutofit/>
          </a:bodyPr>
          <a:lstStyle>
            <a:lvl1pPr marL="0" indent="0" latinLnBrk="0">
              <a:lnSpc>
                <a:spcPct val="120000"/>
              </a:lnSpc>
              <a:spcBef>
                <a:spcPts val="1000"/>
              </a:spcBef>
              <a:buNone/>
              <a:defRPr lang="nl-NL" sz="1000" baseline="0"/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5pPr>
          </a:lstStyle>
          <a:p>
            <a:pPr lvl="0"/>
            <a:r>
              <a:rPr lang="nl-NL" dirty="0" smtClean="0"/>
              <a:t>Deze plek is ideaal voor een overzicht van uw doelstellingen. U zou de rechterkant kunnen gebruiken om in het kort te vertellen wat u onderscheidt van de rest en in het midden een kort succesverhaal kunnen plaatsen.</a:t>
            </a:r>
            <a:br>
              <a:rPr lang="nl-NL" dirty="0" smtClean="0"/>
            </a:br>
            <a:r>
              <a:rPr lang="nl-NL" dirty="0" smtClean="0"/>
              <a:t>(Zorg er wel voor dat u foto's kiest die de sterke kanten van uw bedrijf laten zien. Foto's behoren een positief beeld  te schetsen.)</a:t>
            </a:r>
            <a:endParaRPr lang="nl-NL" dirty="0"/>
          </a:p>
        </p:txBody>
      </p:sp>
      <p:sp>
        <p:nvSpPr>
          <p:cNvPr id="30" name="Tijdelijke aanduiding voor tekst 25"/>
          <p:cNvSpPr>
            <a:spLocks noGrp="1"/>
          </p:cNvSpPr>
          <p:nvPr>
            <p:ph type="body" sz="quarter" idx="17" hasCustomPrompt="1"/>
          </p:nvPr>
        </p:nvSpPr>
        <p:spPr>
          <a:xfrm>
            <a:off x="3813820" y="549148"/>
            <a:ext cx="2428875" cy="454152"/>
          </a:xfrm>
        </p:spPr>
        <p:txBody>
          <a:bodyPr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1200" b="1" baseline="0"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5pPr>
          </a:lstStyle>
          <a:p>
            <a:pPr lvl="0"/>
            <a:r>
              <a:rPr lang="nl-NL" dirty="0" smtClean="0"/>
              <a:t>U denkt dat het moeilijk is om zo'n mooi document als dit te maken?</a:t>
            </a:r>
            <a:endParaRPr lang="nl-NL" dirty="0"/>
          </a:p>
        </p:txBody>
      </p:sp>
      <p:sp>
        <p:nvSpPr>
          <p:cNvPr id="31" name="Tijdelijke aanduiding voor tekst 25"/>
          <p:cNvSpPr>
            <a:spLocks noGrp="1"/>
          </p:cNvSpPr>
          <p:nvPr>
            <p:ph type="body" sz="quarter" idx="18" hasCustomPrompt="1"/>
          </p:nvPr>
        </p:nvSpPr>
        <p:spPr>
          <a:xfrm>
            <a:off x="3813820" y="1066800"/>
            <a:ext cx="2428875" cy="685800"/>
          </a:xfrm>
        </p:spPr>
        <p:txBody>
          <a:bodyPr>
            <a:noAutofit/>
          </a:bodyPr>
          <a:lstStyle>
            <a:lvl1pPr marL="0" indent="0" latinLnBrk="0">
              <a:lnSpc>
                <a:spcPct val="120000"/>
              </a:lnSpc>
              <a:spcBef>
                <a:spcPts val="1000"/>
              </a:spcBef>
              <a:buNone/>
              <a:defRPr lang="nl-NL" sz="1000" baseline="0"/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5pPr>
          </a:lstStyle>
          <a:p>
            <a:pPr lvl="0"/>
            <a:r>
              <a:rPr lang="nl-NL" dirty="0"/>
              <a:t>Dan hebt u het mis! De tijdelijke aanduidingen in deze brochure zijn al voor u opgemaakt.</a:t>
            </a:r>
          </a:p>
        </p:txBody>
      </p:sp>
      <p:sp>
        <p:nvSpPr>
          <p:cNvPr id="18" name="Tijdelijke aanduiding voor tekst 25"/>
          <p:cNvSpPr>
            <a:spLocks noGrp="1"/>
          </p:cNvSpPr>
          <p:nvPr>
            <p:ph type="body" sz="quarter" idx="23" hasCustomPrompt="1"/>
          </p:nvPr>
        </p:nvSpPr>
        <p:spPr>
          <a:xfrm>
            <a:off x="3813820" y="1994810"/>
            <a:ext cx="2428875" cy="1384504"/>
          </a:xfrm>
        </p:spPr>
        <p:txBody>
          <a:bodyPr anchor="ctr">
            <a:noAutofit/>
          </a:bodyPr>
          <a:lstStyle>
            <a:lvl1pPr marL="0" indent="0" latinLnBrk="0">
              <a:lnSpc>
                <a:spcPct val="130000"/>
              </a:lnSpc>
              <a:spcBef>
                <a:spcPts val="0"/>
              </a:spcBef>
              <a:buNone/>
              <a:defRPr lang="nl-NL" sz="1500" i="1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5pPr>
          </a:lstStyle>
          <a:p>
            <a:pPr lvl="0"/>
            <a:r>
              <a:rPr lang="nl-NL" dirty="0"/>
              <a:t>“Doe nou niet zo verlegen! Laat ze maar zien hoe geweldig u bent! Dit is dé plek voor een vurige aanbeveling van uzelf.”</a:t>
            </a:r>
          </a:p>
        </p:txBody>
      </p:sp>
      <p:sp>
        <p:nvSpPr>
          <p:cNvPr id="32" name="Tijdelijke aanduiding voor tekst 25"/>
          <p:cNvSpPr>
            <a:spLocks noGrp="1"/>
          </p:cNvSpPr>
          <p:nvPr>
            <p:ph type="body" sz="quarter" idx="19" hasCustomPrompt="1"/>
          </p:nvPr>
        </p:nvSpPr>
        <p:spPr>
          <a:xfrm>
            <a:off x="3813820" y="3583214"/>
            <a:ext cx="2428875" cy="459692"/>
          </a:xfrm>
        </p:spPr>
        <p:txBody>
          <a:bodyPr anchor="b">
            <a:noAutofit/>
          </a:bodyPr>
          <a:lstStyle>
            <a:lvl1pPr marL="0" marR="0" indent="0" algn="l" defTabSz="7543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nl-NL" sz="1200" b="1" baseline="0"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5pPr>
          </a:lstStyle>
          <a:p>
            <a:pPr marL="0" marR="0" lvl="0" indent="0" algn="l" defTabSz="75438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nl-NL"/>
            </a:pPr>
            <a:r>
              <a:rPr lang="nl-NL" dirty="0"/>
              <a:t>Zorg ervoor dat u precies krijgt wat u wilt</a:t>
            </a:r>
          </a:p>
        </p:txBody>
      </p:sp>
      <p:sp>
        <p:nvSpPr>
          <p:cNvPr id="21" name="Tijdelijke aanduiding voor tekst 25"/>
          <p:cNvSpPr>
            <a:spLocks noGrp="1"/>
          </p:cNvSpPr>
          <p:nvPr>
            <p:ph type="body" sz="quarter" idx="24" hasCustomPrompt="1"/>
          </p:nvPr>
        </p:nvSpPr>
        <p:spPr>
          <a:xfrm>
            <a:off x="3813820" y="4106980"/>
            <a:ext cx="2428875" cy="844959"/>
          </a:xfrm>
        </p:spPr>
        <p:txBody>
          <a:bodyPr>
            <a:noAutofit/>
          </a:bodyPr>
          <a:lstStyle>
            <a:lvl1pPr marL="0" indent="0" latinLnBrk="0">
              <a:lnSpc>
                <a:spcPct val="120000"/>
              </a:lnSpc>
              <a:spcBef>
                <a:spcPts val="1000"/>
              </a:spcBef>
              <a:buNone/>
              <a:defRPr lang="nl-NL" sz="1000" baseline="0"/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5pPr>
          </a:lstStyle>
          <a:p>
            <a:pPr lvl="0"/>
            <a:r>
              <a:rPr lang="nl-NL" dirty="0"/>
              <a:t>Voer uw eigen tekst in zodat uw bedrijf en uw diensten er stralend uitzien!</a:t>
            </a:r>
          </a:p>
        </p:txBody>
      </p:sp>
      <p:sp>
        <p:nvSpPr>
          <p:cNvPr id="22" name="Tijdelijke aanduiding voor tekst 25"/>
          <p:cNvSpPr>
            <a:spLocks noGrp="1"/>
          </p:cNvSpPr>
          <p:nvPr>
            <p:ph type="body" sz="quarter" idx="25" hasCustomPrompt="1"/>
          </p:nvPr>
        </p:nvSpPr>
        <p:spPr>
          <a:xfrm>
            <a:off x="3813820" y="4974409"/>
            <a:ext cx="2428875" cy="456547"/>
          </a:xfrm>
        </p:spPr>
        <p:txBody>
          <a:bodyPr anchor="b">
            <a:noAutofit/>
          </a:bodyPr>
          <a:lstStyle>
            <a:lvl1pPr marL="0" marR="0" indent="0" algn="l" defTabSz="7543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nl-NL" sz="1200" b="1" baseline="0"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5pPr>
          </a:lstStyle>
          <a:p>
            <a:pPr lvl="0"/>
            <a:r>
              <a:rPr lang="nl-NL" dirty="0"/>
              <a:t>Meer tijdelijke aanduidingen nodig?</a:t>
            </a:r>
          </a:p>
        </p:txBody>
      </p:sp>
      <p:sp>
        <p:nvSpPr>
          <p:cNvPr id="24" name="Tijdelijke aanduiding voor tekst 25"/>
          <p:cNvSpPr>
            <a:spLocks noGrp="1"/>
          </p:cNvSpPr>
          <p:nvPr>
            <p:ph type="body" sz="quarter" idx="26" hasCustomPrompt="1"/>
          </p:nvPr>
        </p:nvSpPr>
        <p:spPr>
          <a:xfrm>
            <a:off x="3813820" y="5494568"/>
            <a:ext cx="2428875" cy="771552"/>
          </a:xfrm>
        </p:spPr>
        <p:txBody>
          <a:bodyPr>
            <a:noAutofit/>
          </a:bodyPr>
          <a:lstStyle>
            <a:lvl1pPr marL="0" indent="0" latinLnBrk="0">
              <a:lnSpc>
                <a:spcPct val="120000"/>
              </a:lnSpc>
              <a:spcBef>
                <a:spcPts val="1000"/>
              </a:spcBef>
              <a:buNone/>
              <a:defRPr lang="nl-NL" sz="1000" baseline="0"/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5pPr>
          </a:lstStyle>
          <a:p>
            <a:pPr lvl="0"/>
            <a:r>
              <a:rPr lang="nl-NL" dirty="0"/>
              <a:t>Geen probleem! </a:t>
            </a:r>
            <a:r>
              <a:rPr lang="nl-NL" dirty="0" smtClean="0"/>
              <a:t>Kopieer ze gewoon en sleep ze naar hun plaats.</a:t>
            </a:r>
            <a:endParaRPr lang="nl-NL" dirty="0"/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0"/>
          </p:nvPr>
        </p:nvSpPr>
        <p:spPr>
          <a:xfrm>
            <a:off x="7165975" y="457200"/>
            <a:ext cx="2428875" cy="1600200"/>
          </a:xfrm>
          <a:solidFill>
            <a:schemeClr val="bg2"/>
          </a:solidFill>
        </p:spPr>
        <p:txBody>
          <a:bodyPr tIns="274320">
            <a:normAutofit/>
          </a:bodyPr>
          <a:lstStyle>
            <a:lvl1pPr marL="0" indent="0" algn="ctr" latinLnBrk="0">
              <a:buNone/>
              <a:defRPr lang="nl-NL" sz="1400"/>
            </a:lvl1pPr>
          </a:lstStyle>
          <a:p>
            <a:endParaRPr lang="nl-NL" dirty="0"/>
          </a:p>
        </p:txBody>
      </p:sp>
      <p:sp>
        <p:nvSpPr>
          <p:cNvPr id="28" name="Tijdelijke aanduiding voor tekst 25"/>
          <p:cNvSpPr>
            <a:spLocks noGrp="1"/>
          </p:cNvSpPr>
          <p:nvPr>
            <p:ph type="body" sz="quarter" idx="15" hasCustomPrompt="1"/>
          </p:nvPr>
        </p:nvSpPr>
        <p:spPr>
          <a:xfrm>
            <a:off x="7165975" y="2221894"/>
            <a:ext cx="2428875" cy="274320"/>
          </a:xfrm>
        </p:spPr>
        <p:txBody>
          <a:bodyPr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nl-NL" sz="900" b="0" i="1" baseline="0"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5pPr>
          </a:lstStyle>
          <a:p>
            <a:pPr lvl="0"/>
            <a:r>
              <a:rPr lang="nl-NL" dirty="0"/>
              <a:t>[Typ een onderschrift voor uw foto]</a:t>
            </a:r>
          </a:p>
        </p:txBody>
      </p:sp>
      <p:sp>
        <p:nvSpPr>
          <p:cNvPr id="25" name="Tijdelijke aanduiding voor tekst 25"/>
          <p:cNvSpPr>
            <a:spLocks noGrp="1"/>
          </p:cNvSpPr>
          <p:nvPr>
            <p:ph type="body" sz="quarter" idx="27" hasCustomPrompt="1"/>
          </p:nvPr>
        </p:nvSpPr>
        <p:spPr>
          <a:xfrm>
            <a:off x="7172325" y="2530613"/>
            <a:ext cx="2428875" cy="733033"/>
          </a:xfrm>
        </p:spPr>
        <p:txBody>
          <a:bodyPr>
            <a:noAutofit/>
          </a:bodyPr>
          <a:lstStyle>
            <a:lvl1pPr marL="0" indent="0" latinLnBrk="0">
              <a:lnSpc>
                <a:spcPct val="120000"/>
              </a:lnSpc>
              <a:spcBef>
                <a:spcPts val="0"/>
              </a:spcBef>
              <a:buNone/>
              <a:defRPr lang="nl-NL" sz="1000" baseline="0"/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5pPr>
          </a:lstStyle>
          <a:p>
            <a:pPr lvl="0"/>
            <a:r>
              <a:rPr lang="nl-NL" dirty="0"/>
              <a:t>Vergeet niet om details </a:t>
            </a:r>
            <a:r>
              <a:rPr lang="nl-NL" dirty="0" smtClean="0"/>
              <a:t>over uw producten en diensten te geven, </a:t>
            </a:r>
            <a:r>
              <a:rPr lang="nl-NL" dirty="0"/>
              <a:t>en hoe u zich onderscheidt van de concurrentie.</a:t>
            </a:r>
          </a:p>
        </p:txBody>
      </p:sp>
      <p:sp>
        <p:nvSpPr>
          <p:cNvPr id="35" name="Tijdelijke aanduiding voor tekst 25"/>
          <p:cNvSpPr>
            <a:spLocks noGrp="1"/>
          </p:cNvSpPr>
          <p:nvPr>
            <p:ph type="body" sz="quarter" idx="28" hasCustomPrompt="1"/>
          </p:nvPr>
        </p:nvSpPr>
        <p:spPr>
          <a:xfrm>
            <a:off x="7172325" y="3288858"/>
            <a:ext cx="2428875" cy="210899"/>
          </a:xfrm>
        </p:spPr>
        <p:txBody>
          <a:bodyPr anchor="b">
            <a:noAutofit/>
          </a:bodyPr>
          <a:lstStyle>
            <a:lvl1pPr marL="0" marR="0" indent="0" algn="l" defTabSz="7543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nl-NL" sz="1200" b="1" baseline="0"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5pPr>
          </a:lstStyle>
          <a:p>
            <a:pPr lvl="0"/>
            <a:r>
              <a:rPr lang="nl-NL" dirty="0"/>
              <a:t>Onze producten en diensten</a:t>
            </a:r>
          </a:p>
        </p:txBody>
      </p:sp>
      <p:sp>
        <p:nvSpPr>
          <p:cNvPr id="36" name="Tijdelijke aanduiding voor tekst 25"/>
          <p:cNvSpPr>
            <a:spLocks noGrp="1"/>
          </p:cNvSpPr>
          <p:nvPr>
            <p:ph type="body" sz="quarter" idx="29" hasCustomPrompt="1"/>
          </p:nvPr>
        </p:nvSpPr>
        <p:spPr>
          <a:xfrm>
            <a:off x="7172325" y="3552470"/>
            <a:ext cx="2428875" cy="3762730"/>
          </a:xfrm>
        </p:spPr>
        <p:txBody>
          <a:bodyPr>
            <a:noAutofit/>
          </a:bodyPr>
          <a:lstStyle>
            <a:lvl1pPr marL="0" indent="0" latinLnBrk="0">
              <a:lnSpc>
                <a:spcPct val="120000"/>
              </a:lnSpc>
              <a:spcBef>
                <a:spcPts val="1000"/>
              </a:spcBef>
              <a:buNone/>
              <a:defRPr lang="nl-NL" sz="1000" baseline="0"/>
            </a:lvl1pPr>
            <a:lvl2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2pPr>
            <a:lvl3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3pPr>
            <a:lvl4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4pPr>
            <a:lvl5pPr marL="0" indent="0" latinLnBrk="0">
              <a:lnSpc>
                <a:spcPct val="100000"/>
              </a:lnSpc>
              <a:spcBef>
                <a:spcPts val="1000"/>
              </a:spcBef>
              <a:buNone/>
              <a:defRPr lang="nl-NL" sz="1000"/>
            </a:lvl5pPr>
          </a:lstStyle>
          <a:p>
            <a:pPr lvl="0"/>
            <a:r>
              <a:rPr lang="nl-NL" dirty="0" smtClean="0"/>
              <a:t>U zou een lijst met opsommingstekens kunnen bijvoegen met producten, diensten of belangrijke voordelen van een samenwerking met uw bedrijf. Of vat uw sterke punten samen in een paar beknopte alinea's.</a:t>
            </a:r>
            <a:br>
              <a:rPr lang="nl-NL" dirty="0" smtClean="0"/>
            </a:br>
            <a:r>
              <a:rPr lang="nl-NL" dirty="0" smtClean="0"/>
              <a:t>We weten wel dat u nog wel uren door zou kunnen gaan met vertellen hoe goed uw bedrijf is. </a:t>
            </a:r>
            <a:r>
              <a:rPr lang="nl-NL" dirty="0" smtClean="0"/>
              <a:t>(En dat neemt niemand u kwalijk, want u bent ook geweldig.) </a:t>
            </a:r>
            <a:r>
              <a:rPr lang="nl-NL" dirty="0" smtClean="0"/>
              <a:t>Maar denk er wel aan dat dit marketing is - als u de aandacht van iemand wilt trekken, moet u het kort, vriendelijk en leesbaar houden.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981490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4224">
          <p15:clr>
            <a:srgbClr val="547EBF"/>
          </p15:clr>
        </p15:guide>
        <p15:guide id="2" orient="horz" pos="2448">
          <p15:clr>
            <a:srgbClr val="FBAE40"/>
          </p15:clr>
        </p15:guide>
        <p15:guide id="3" pos="2112">
          <p15:clr>
            <a:srgbClr val="547EBF"/>
          </p15:clr>
        </p15:guide>
        <p15:guide id="4" orient="horz" pos="4608">
          <p15:clr>
            <a:srgbClr val="FBAE40"/>
          </p15:clr>
        </p15:guide>
        <p15:guide id="5" orient="horz" pos="288">
          <p15:clr>
            <a:srgbClr val="FBAE40"/>
          </p15:clr>
        </p15:guide>
        <p15:guide id="6" pos="4509">
          <p15:clr>
            <a:srgbClr val="FBAE40"/>
          </p15:clr>
        </p15:guide>
        <p15:guide id="7" pos="6044">
          <p15:clr>
            <a:srgbClr val="FBAE40"/>
          </p15:clr>
        </p15:guide>
        <p15:guide id="8" pos="3168">
          <p15:clr>
            <a:srgbClr val="FBAE40"/>
          </p15:clr>
        </p15:guide>
        <p15:guide id="9" pos="2400">
          <p15:clr>
            <a:srgbClr val="FBAE40"/>
          </p15:clr>
        </p15:guide>
        <p15:guide id="10" pos="1824">
          <p15:clr>
            <a:srgbClr val="FBAE40"/>
          </p15:clr>
        </p15:guide>
        <p15:guide id="11" pos="288">
          <p15:clr>
            <a:srgbClr val="FBAE40"/>
          </p15:clr>
        </p15:guide>
        <p15:guide id="12" pos="393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91515" y="413809"/>
            <a:ext cx="8675370" cy="150230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/>
              <a:t> </a:t>
            </a:r>
            <a:r>
              <a:rPr lang="nl-NL" dirty="0" smtClean="0"/>
              <a:t>Klik om de modelstijlen te bewerken</a:t>
            </a:r>
            <a:endParaRPr lang="nl-NL" dirty="0"/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91515" y="7203864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nl-NL"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FF420-C3AF-437E-9A85-AE6BF86A4351}" type="datetime1">
              <a:rPr lang="nl-NL" smtClean="0"/>
              <a:pPr/>
              <a:t>11-9-2013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834765" y="7203864"/>
            <a:ext cx="238887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nl-NL"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663690" y="7203864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nl-NL"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45621-FB72-491B-A41E-B21F020BD976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61577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timing>
    <p:tnLst>
      <p:par>
        <p:cTn id="1" dur="indefinite" restart="never" nodeType="tmRoot"/>
      </p:par>
    </p:tnLst>
  </p:timing>
  <p:txStyles>
    <p:titleStyle>
      <a:lvl1pPr algn="l" defTabSz="754380" rtl="0" eaLnBrk="1" latinLnBrk="0" hangingPunct="1">
        <a:spcBef>
          <a:spcPct val="0"/>
        </a:spcBef>
        <a:buNone/>
        <a:defRPr lang="nl-NL" sz="36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nl-NL"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nl-NL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nl-NL"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nl-NL"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nl-NL"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nl-NL"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nl-NL"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nl-NL"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nl-NL"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754380" rtl="0" eaLnBrk="1" latinLnBrk="0" hangingPunct="1">
        <a:defRPr lang="nl-NL"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lang="nl-NL"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lang="nl-NL"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lang="nl-NL"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lang="nl-NL"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lang="nl-NL"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lang="nl-NL"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lang="nl-NL"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lang="nl-NL"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448" userDrawn="1">
          <p15:clr>
            <a:srgbClr val="F26B43"/>
          </p15:clr>
        </p15:guide>
        <p15:guide id="2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Tijdelijke aanduiding voor afbeelding 32" descr="Glimlachende vrouw die op een espressobord leunt" title="Voorbeeldfoto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" r="122"/>
          <a:stretch>
            <a:fillRect/>
          </a:stretch>
        </p:blipFill>
        <p:spPr/>
      </p:pic>
      <p:sp>
        <p:nvSpPr>
          <p:cNvPr id="24" name="Tijdelijke aanduiding voor tekst 2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l-NL" dirty="0"/>
              <a:t>Typ een onderschrift voor uw foto</a:t>
            </a:r>
          </a:p>
        </p:txBody>
      </p:sp>
      <p:sp>
        <p:nvSpPr>
          <p:cNvPr id="23" name="Tijdelijke aanduiding voor tekst 2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/>
              <a:t>Hoe gaat u met dit sjabloon aan de slag?</a:t>
            </a:r>
          </a:p>
        </p:txBody>
      </p:sp>
      <p:sp>
        <p:nvSpPr>
          <p:cNvPr id="22" name="Tijdelijke aanduiding voor tekst 21"/>
          <p:cNvSpPr>
            <a:spLocks noGrp="1"/>
          </p:cNvSpPr>
          <p:nvPr>
            <p:ph type="body" sz="quarter" idx="13"/>
          </p:nvPr>
        </p:nvSpPr>
        <p:spPr>
          <a:xfrm>
            <a:off x="457199" y="3753612"/>
            <a:ext cx="2428875" cy="408813"/>
          </a:xfrm>
        </p:spPr>
        <p:txBody>
          <a:bodyPr/>
          <a:lstStyle/>
          <a:p>
            <a:pPr lvl="0">
              <a:lnSpc>
                <a:spcPct val="100000"/>
              </a:lnSpc>
            </a:pPr>
            <a:r>
              <a:rPr lang="nl-NL" dirty="0"/>
              <a:t>U kunt deze nieuwe, professionele brochure kant-en-klaar gebruiken of deze eenvoudig aanpassen.</a:t>
            </a:r>
          </a:p>
        </p:txBody>
      </p:sp>
      <p:sp>
        <p:nvSpPr>
          <p:cNvPr id="21" name="Tijdelijke aanduiding voor tekst 20"/>
          <p:cNvSpPr>
            <a:spLocks noGrp="1"/>
          </p:cNvSpPr>
          <p:nvPr>
            <p:ph type="body" sz="quarter" idx="12"/>
          </p:nvPr>
        </p:nvSpPr>
        <p:spPr>
          <a:xfrm>
            <a:off x="457200" y="4343400"/>
            <a:ext cx="2428875" cy="3162299"/>
          </a:xfrm>
        </p:spPr>
        <p:txBody>
          <a:bodyPr/>
          <a:lstStyle/>
          <a:p>
            <a:pPr lvl="0"/>
            <a:r>
              <a:rPr lang="nl-NL" dirty="0"/>
              <a:t>Door het gehele sjabloon verspreid staan tips om u op weg te helpen.</a:t>
            </a:r>
          </a:p>
          <a:p>
            <a:pPr lvl="0"/>
            <a:r>
              <a:rPr lang="nl-NL" dirty="0" smtClean="0"/>
              <a:t>Als u </a:t>
            </a:r>
            <a:r>
              <a:rPr lang="nl-NL" dirty="0"/>
              <a:t>tiptekst (zoals deze) te vervangen door uw eigen tekst, hoeft u deze alleen maar te selecteren en uw eigen tekst in te voeren</a:t>
            </a:r>
            <a:r>
              <a:rPr lang="nl-NL" dirty="0" smtClean="0"/>
              <a:t>.</a:t>
            </a:r>
            <a:endParaRPr lang="nl-NL" dirty="0"/>
          </a:p>
          <a:p>
            <a:pPr lvl="0"/>
            <a:r>
              <a:rPr lang="nl-NL" dirty="0" smtClean="0"/>
              <a:t>Als u </a:t>
            </a:r>
            <a:r>
              <a:rPr lang="nl-NL" dirty="0"/>
              <a:t>foto's in de brochure te vervangen, selecteert u een afbeelding en verwijdert u deze. Vervolgens gebruikt u het pictogram Afbeelding invoegen in de tijdelijke aanduiding om uw afbeelding in te voegen.</a:t>
            </a:r>
          </a:p>
          <a:p>
            <a:pPr lvl="0"/>
            <a:r>
              <a:rPr lang="nl-NL" dirty="0" smtClean="0"/>
              <a:t>Als u </a:t>
            </a:r>
            <a:r>
              <a:rPr lang="nl-NL" dirty="0"/>
              <a:t>het logo te wijzigen in uw eigen logo, selecteert u de afbeelding  </a:t>
            </a:r>
            <a:r>
              <a:rPr lang="nl-NL" dirty="0" smtClean="0"/>
              <a:t>‘vervangen </a:t>
            </a:r>
            <a:r>
              <a:rPr lang="nl-NL" dirty="0"/>
              <a:t>door </a:t>
            </a:r>
            <a:r>
              <a:rPr lang="nl-NL" dirty="0" smtClean="0"/>
              <a:t>LOGO’ </a:t>
            </a:r>
            <a:r>
              <a:rPr lang="nl-NL" dirty="0"/>
              <a:t>en kiest u Afbeelding wijzigen op het tabblad Opmaak zonder Hulpmiddelen..</a:t>
            </a:r>
          </a:p>
        </p:txBody>
      </p:sp>
      <p:sp>
        <p:nvSpPr>
          <p:cNvPr id="25" name="Tijdelijke aanduiding voor tekst 2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nl-NL" dirty="0"/>
              <a:t>Wie wij zijn</a:t>
            </a:r>
          </a:p>
        </p:txBody>
      </p:sp>
      <p:sp>
        <p:nvSpPr>
          <p:cNvPr id="26" name="Tijdelijke aanduiding voor tekst 2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nl-NL" dirty="0"/>
              <a:t>Over ons</a:t>
            </a:r>
          </a:p>
        </p:txBody>
      </p:sp>
      <p:sp>
        <p:nvSpPr>
          <p:cNvPr id="65" name="Tijdelijke aanduiding voor tekst 64"/>
          <p:cNvSpPr>
            <a:spLocks noGrp="1"/>
          </p:cNvSpPr>
          <p:nvPr>
            <p:ph type="body" sz="quarter" idx="24"/>
          </p:nvPr>
        </p:nvSpPr>
        <p:spPr>
          <a:xfrm>
            <a:off x="3813820" y="1342644"/>
            <a:ext cx="2428875" cy="945262"/>
          </a:xfrm>
        </p:spPr>
        <p:txBody>
          <a:bodyPr/>
          <a:lstStyle/>
          <a:p>
            <a:r>
              <a:rPr lang="nl-NL" dirty="0"/>
              <a:t>Dit is de plek om uw producten of diensten te presenteren</a:t>
            </a:r>
            <a:r>
              <a:rPr lang="nl-NL" dirty="0" smtClean="0"/>
              <a:t>. Als </a:t>
            </a:r>
            <a:r>
              <a:rPr lang="nl-NL" dirty="0"/>
              <a:t>u maar een paar seconden zou hebben om uw producten of diensten bij iemand aan te prijzen, wat zou u dan zeggen?</a:t>
            </a:r>
          </a:p>
        </p:txBody>
      </p:sp>
      <p:sp>
        <p:nvSpPr>
          <p:cNvPr id="28" name="Tijdelijke aanduiding voor tekst 2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nl-NL" dirty="0"/>
              <a:t>Contact opnemen</a:t>
            </a:r>
          </a:p>
        </p:txBody>
      </p:sp>
      <p:sp>
        <p:nvSpPr>
          <p:cNvPr id="29" name="TTijdelijke aanduiding voor tekst 2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nl-NL" dirty="0"/>
              <a:t>Telefoon: [</a:t>
            </a:r>
            <a:r>
              <a:rPr lang="nl-NL" dirty="0" smtClean="0"/>
              <a:t>Telefoonnummer]</a:t>
            </a:r>
            <a:endParaRPr lang="nl-NL" dirty="0"/>
          </a:p>
          <a:p>
            <a:r>
              <a:rPr lang="nl-NL" dirty="0"/>
              <a:t>E-mail: [E-mailadres]</a:t>
            </a:r>
          </a:p>
          <a:p>
            <a:r>
              <a:rPr lang="nl-NL" dirty="0"/>
              <a:t>Web: [Website]</a:t>
            </a:r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nl-NL" dirty="0"/>
              <a:t>Bedrijfsnaam</a:t>
            </a:r>
          </a:p>
        </p:txBody>
      </p:sp>
      <p:sp>
        <p:nvSpPr>
          <p:cNvPr id="31" name="Tijdelijke aanduiding voor tekst 3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nl-NL" dirty="0"/>
              <a:t>Adres</a:t>
            </a:r>
          </a:p>
          <a:p>
            <a:r>
              <a:rPr lang="nl-NL" dirty="0"/>
              <a:t>Plaats, Postcode</a:t>
            </a:r>
          </a:p>
        </p:txBody>
      </p:sp>
      <p:pic>
        <p:nvPicPr>
          <p:cNvPr id="34" name="Tijdelijke aanduiding voor afbeelding 33" descr="Bistrotafel en -stoel in de openlucht" title="Voorbeeldfoto"/>
          <p:cNvPicPr>
            <a:picLocks noGrp="1" noChangeAspect="1"/>
          </p:cNvPicPr>
          <p:nvPr>
            <p:ph type="pic" sz="quarter" idx="10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  <p:sp>
        <p:nvSpPr>
          <p:cNvPr id="18" name="Titel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Northwind </a:t>
            </a:r>
            <a:r>
              <a:rPr lang="nl-NL" dirty="0" err="1"/>
              <a:t>traders</a:t>
            </a:r>
            <a:endParaRPr lang="nl-NL" dirty="0"/>
          </a:p>
        </p:txBody>
      </p:sp>
      <p:sp>
        <p:nvSpPr>
          <p:cNvPr id="32" name="Tijdelijke aanduiding voor tekst 3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nl-NL" dirty="0"/>
              <a:t>Ondertitel brochure of bedrijfsslogan</a:t>
            </a:r>
          </a:p>
        </p:txBody>
      </p:sp>
      <p:pic>
        <p:nvPicPr>
          <p:cNvPr id="17" name="Afbeelding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7432" y="6889305"/>
            <a:ext cx="760651" cy="351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25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/>
              <a:t>Hier zijn een paar ideeën…</a:t>
            </a:r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nl-NL" dirty="0"/>
              <a:t>Wat zet u zoal in een brochure?</a:t>
            </a:r>
          </a:p>
        </p:txBody>
      </p:sp>
      <p:pic>
        <p:nvPicPr>
          <p:cNvPr id="18" name="Tijdelijke aanduiding voor afbeelding 17" descr="Bloemen op hek bij een openlucht café" title="Voorbeeldfoto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" r="25"/>
          <a:stretch>
            <a:fillRect/>
          </a:stretch>
        </p:blipFill>
        <p:spPr/>
      </p:pic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nl-NL" dirty="0" smtClean="0"/>
              <a:t>Deze </a:t>
            </a:r>
            <a:r>
              <a:rPr lang="nl-NL" dirty="0"/>
              <a:t>plek is ideaal voor een overzicht van uw doelstellingen. U zou de rechterkant kunnen gebruiken om in het kort te vertellen wat u onderscheidt van de rest en in het midden een kort succesverhaal kunnen plaatsen.</a:t>
            </a:r>
          </a:p>
          <a:p>
            <a:pPr lvl="0"/>
            <a:r>
              <a:rPr lang="nl-NL" dirty="0"/>
              <a:t>(Zorg er wel voor dat u foto's kiest die de sterke kanten van uw bedrijf laten zien. Foto's behoren een positief beeld te schetsen.)</a:t>
            </a:r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lvl="0"/>
            <a:r>
              <a:rPr lang="nl-NL" dirty="0"/>
              <a:t>U denkt dat het moeilijk is om zo'n mooi document als dit te maken?</a:t>
            </a:r>
            <a:endParaRPr lang="nl-NL" dirty="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lvl="0"/>
            <a:r>
              <a:rPr lang="nl-NL" dirty="0"/>
              <a:t>Dan hebt u het mis! De tijdelijke aanduidingen in deze brochure zijn al voor u opgemaakt.</a:t>
            </a:r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lvl="0"/>
            <a:r>
              <a:rPr lang="nl-NL" dirty="0"/>
              <a:t>“Doe nou niet zo verlegen! Laat ze maar zien hoe geweldig u bent! Dit is dé plek voor een vurige aanbeveling van uzelf.”</a:t>
            </a:r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9"/>
          </p:nvPr>
        </p:nvSpPr>
        <p:spPr>
          <a:xfrm>
            <a:off x="3813820" y="3733800"/>
            <a:ext cx="2428875" cy="459692"/>
          </a:xfrm>
        </p:spPr>
        <p:txBody>
          <a:bodyPr/>
          <a:lstStyle/>
          <a:p>
            <a:pPr lvl="0"/>
            <a:r>
              <a:rPr lang="nl-NL" dirty="0"/>
              <a:t>Zorg ervoor dat u precies krijgt wat u wilt</a:t>
            </a:r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24"/>
          </p:nvPr>
        </p:nvSpPr>
        <p:spPr>
          <a:xfrm>
            <a:off x="3813820" y="4257566"/>
            <a:ext cx="2428875" cy="844959"/>
          </a:xfrm>
        </p:spPr>
        <p:txBody>
          <a:bodyPr/>
          <a:lstStyle/>
          <a:p>
            <a:pPr lvl="0"/>
            <a:r>
              <a:rPr lang="nl-NL" dirty="0"/>
              <a:t>Voer uw eigen tekst in zodat uw bedrijf en uw diensten er stralend uitzien!</a:t>
            </a:r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25"/>
          </p:nvPr>
        </p:nvSpPr>
        <p:spPr>
          <a:xfrm>
            <a:off x="3813820" y="5124995"/>
            <a:ext cx="2428875" cy="456547"/>
          </a:xfrm>
        </p:spPr>
        <p:txBody>
          <a:bodyPr/>
          <a:lstStyle/>
          <a:p>
            <a:pPr lvl="0"/>
            <a:r>
              <a:rPr lang="nl-NL" dirty="0" smtClean="0"/>
              <a:t>Hebt </a:t>
            </a:r>
            <a:r>
              <a:rPr lang="nl-NL" dirty="0"/>
              <a:t>u speciale bedrijfskleuren of lettertypes?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26"/>
          </p:nvPr>
        </p:nvSpPr>
        <p:spPr>
          <a:xfrm>
            <a:off x="3813820" y="5645154"/>
            <a:ext cx="2428875" cy="771552"/>
          </a:xfrm>
        </p:spPr>
        <p:txBody>
          <a:bodyPr/>
          <a:lstStyle/>
          <a:p>
            <a:pPr lvl="0"/>
            <a:r>
              <a:rPr lang="nl-NL" dirty="0"/>
              <a:t>Geen probleem! </a:t>
            </a:r>
            <a:r>
              <a:rPr lang="nl-NL" dirty="0"/>
              <a:t>Kopieer ze gewoon en sleep ze naar hun plaats.</a:t>
            </a:r>
            <a:endParaRPr lang="nl-NL" dirty="0"/>
          </a:p>
        </p:txBody>
      </p:sp>
      <p:pic>
        <p:nvPicPr>
          <p:cNvPr id="19" name="Tijdelijke aanduiding voor afbeelding 18" descr="Groene kop en schotel op houten tafel" title="Voorbeeldfoto"/>
          <p:cNvPicPr>
            <a:picLocks noGrp="1" noChangeAspect="1"/>
          </p:cNvPicPr>
          <p:nvPr>
            <p:ph type="pic" sz="quarter" idx="10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" b="32"/>
          <a:stretch>
            <a:fillRect/>
          </a:stretch>
        </p:blipFill>
        <p:spPr/>
      </p:pic>
      <p:sp>
        <p:nvSpPr>
          <p:cNvPr id="6" name="Tijdelijke aanduiding voor tekst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0"/>
            <a:r>
              <a:rPr lang="nl-NL" dirty="0"/>
              <a:t>Typ een ondertitel voor uw foto</a:t>
            </a:r>
          </a:p>
          <a:p>
            <a:endParaRPr lang="nl-NL" dirty="0"/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pPr lvl="0"/>
            <a:r>
              <a:rPr lang="nl-NL" dirty="0"/>
              <a:t>Vergeet niet om details </a:t>
            </a:r>
            <a:r>
              <a:rPr lang="nl-NL" dirty="0"/>
              <a:t>over uw producten en diensten te geven, </a:t>
            </a:r>
            <a:r>
              <a:rPr lang="nl-NL" dirty="0"/>
              <a:t>en hoe u zich onderscheidt van de concurrentie.</a:t>
            </a:r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 lvl="0"/>
            <a:r>
              <a:rPr lang="nl-NL" dirty="0"/>
              <a:t>Onze producten en diensten</a:t>
            </a:r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pPr lvl="0"/>
            <a:r>
              <a:rPr lang="nl-NL" dirty="0"/>
              <a:t>U zou een lijst met opsommingstekens kunnen invoegen met producten, diensten of belangrijke voordelen van een samenwerking met uw bedrijf. Of vat uw sterke punten samen in een paar beknopte alinea's.</a:t>
            </a:r>
          </a:p>
          <a:p>
            <a:pPr lvl="0"/>
            <a:r>
              <a:rPr lang="nl-NL" dirty="0"/>
              <a:t>We weten wel dat u nog wel uren door zou kunnen gaan met vertellen hoe goed uw bedrijf is. </a:t>
            </a:r>
            <a:r>
              <a:rPr lang="nl-NL" dirty="0"/>
              <a:t>(En dat neemt niemand u kwalijk, want u bent ook geweldig.) </a:t>
            </a:r>
            <a:r>
              <a:rPr lang="nl-NL" dirty="0"/>
              <a:t>Maar denk er wel aan dat dit marketing is - als u de aandacht van iemand wilt trekken, moet u het kort, vriendelijk en leesbaar houden.</a:t>
            </a:r>
          </a:p>
        </p:txBody>
      </p:sp>
    </p:spTree>
    <p:extLst>
      <p:ext uri="{BB962C8B-B14F-4D97-AF65-F5344CB8AC3E}">
        <p14:creationId xmlns:p14="http://schemas.microsoft.com/office/powerpoint/2010/main" val="65330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leur van de brochure">
  <a:themeElements>
    <a:clrScheme name="Kleur van de brochure">
      <a:dk1>
        <a:sysClr val="windowText" lastClr="000000"/>
      </a:dk1>
      <a:lt1>
        <a:sysClr val="window" lastClr="FFFFFF"/>
      </a:lt1>
      <a:dk2>
        <a:srgbClr val="57443E"/>
      </a:dk2>
      <a:lt2>
        <a:srgbClr val="DDDDDD"/>
      </a:lt2>
      <a:accent1>
        <a:srgbClr val="B2C42A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Calibri-Cambria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rochureColor">
      <a:dk1>
        <a:sysClr val="windowText" lastClr="000000"/>
      </a:dk1>
      <a:lt1>
        <a:sysClr val="window" lastClr="FFFFFF"/>
      </a:lt1>
      <a:dk2>
        <a:srgbClr val="57443E"/>
      </a:dk2>
      <a:lt2>
        <a:srgbClr val="DDDDDD"/>
      </a:lt2>
      <a:accent1>
        <a:srgbClr val="B2C42A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Calibri-Cambria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rochureColor">
      <a:dk1>
        <a:sysClr val="windowText" lastClr="000000"/>
      </a:dk1>
      <a:lt1>
        <a:sysClr val="window" lastClr="FFFFFF"/>
      </a:lt1>
      <a:dk2>
        <a:srgbClr val="57443E"/>
      </a:dk2>
      <a:lt2>
        <a:srgbClr val="DDDDDD"/>
      </a:lt2>
      <a:accent1>
        <a:srgbClr val="B2C42A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Calibri-Cambria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0E32F16-139C-406D-87C5-ECC5DE68882E}">
  <ds:schemaRefs>
    <ds:schemaRef ds:uri="http://purl.org/dc/terms/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9A8585D7-9F9A-464B-98FD-C2369966A8D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B39241-3DC4-4E74-9CA5-66F5595582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610</Words>
  <Application>Microsoft Office PowerPoint</Application>
  <PresentationFormat>Aangepast</PresentationFormat>
  <Paragraphs>38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</vt:lpstr>
      <vt:lpstr>Kleur van de brochure</vt:lpstr>
      <vt:lpstr>Northwind traders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2012-07-26T23:19:00Z</dcterms:created>
  <dcterms:modified xsi:type="dcterms:W3CDTF">2013-09-11T10:50:49Z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IsMyDocuments">
    <vt:bool>true</vt:bool>
  </property>
</Properties>
</file>