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7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114" d="100"/>
          <a:sy n="114" d="100"/>
        </p:scale>
        <p:origin x="15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114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2DB7D84-1DCE-4D5C-B2DC-19E30056050C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511ED25-177E-4436-B624-41BFE2A2FDA9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86574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3380C9F-0EAD-4740-A854-52A70492115F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dirty="0"/>
              <a:t>Klikk for å redigere tekststiler i malen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DE00C7-EBF3-4482-A53D-61C96E817E74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585039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11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608703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74401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78459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4089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9918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7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2337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28DE00C7-EBF3-4482-A53D-61C96E817E74}" type="slidenum">
              <a:rPr lang="nb-NO" smtClean="0"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401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ua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boks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 smtClean="0">
                <a:solidFill>
                  <a:schemeClr val="bg1">
                    <a:lumMod val="65000"/>
                  </a:schemeClr>
                </a:solidFill>
              </a:rPr>
              <a:t>26</a:t>
            </a:r>
            <a:endParaRPr lang="nb-NO" sz="9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Tekstboks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27</a:t>
            </a:r>
          </a:p>
        </p:txBody>
      </p:sp>
      <p:sp>
        <p:nvSpPr>
          <p:cNvPr id="99" name="Tekstboks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28</a:t>
            </a:r>
          </a:p>
        </p:txBody>
      </p:sp>
      <p:sp>
        <p:nvSpPr>
          <p:cNvPr id="100" name="Tekstboks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29</a:t>
            </a:r>
          </a:p>
        </p:txBody>
      </p:sp>
      <p:sp>
        <p:nvSpPr>
          <p:cNvPr id="101" name="Tekstboks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 smtClean="0"/>
              <a:t>30</a:t>
            </a:r>
            <a:endParaRPr lang="nb-NO" dirty="0"/>
          </a:p>
        </p:txBody>
      </p:sp>
      <p:sp>
        <p:nvSpPr>
          <p:cNvPr id="102" name="Tekstboks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kern="1200" spc="-5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31</a:t>
            </a:r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| 01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FD7A846B-39A3-44A8-A16D-9A75A67CF990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/>
              <a:t>Klikk for å legge til tekst</a:t>
            </a:r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375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JANUAR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28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to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36F3713-4C31-42FE-A48B-AADC581C00C4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 | 08</a:t>
            </a: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 | 15</a:t>
            </a: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 | 22</a:t>
            </a: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 | 29</a:t>
            </a: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OKTOBER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60" name="Tekstboks 159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25</a:t>
            </a:r>
          </a:p>
        </p:txBody>
      </p:sp>
      <p:sp>
        <p:nvSpPr>
          <p:cNvPr id="161" name="Tekstboks 160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26</a:t>
            </a:r>
          </a:p>
        </p:txBody>
      </p:sp>
      <p:sp>
        <p:nvSpPr>
          <p:cNvPr id="162" name="Tekstboks 161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27</a:t>
            </a:r>
          </a:p>
        </p:txBody>
      </p:sp>
      <p:sp>
        <p:nvSpPr>
          <p:cNvPr id="163" name="Tekstboks 162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64" name="Tekstboks 163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65" name="Tekstboks 164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 </a:t>
            </a:r>
            <a:r>
              <a:rPr lang="nb-NO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01</a:t>
            </a:r>
          </a:p>
        </p:txBody>
      </p:sp>
    </p:spTree>
    <p:extLst>
      <p:ext uri="{BB962C8B-B14F-4D97-AF65-F5344CB8AC3E}">
        <p14:creationId xmlns:p14="http://schemas.microsoft.com/office/powerpoint/2010/main" val="242148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C2571846-AB5E-4A2A-B096-34ABB4768C7A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 | 03</a:t>
            </a: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09 | 10</a:t>
            </a: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NOVEMBER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042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217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36185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414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5841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0241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563673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D975C8B-D1F8-4ED9-94A6-6576B9927DEA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 smtClean="0"/>
              <a:t>30 | 31</a:t>
            </a:r>
            <a:endParaRPr lang="nb-NO" dirty="0"/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 | 07</a:t>
            </a: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DESEMBER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27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30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 | 03</a:t>
            </a:r>
          </a:p>
        </p:txBody>
      </p:sp>
    </p:spTree>
    <p:extLst>
      <p:ext uri="{BB962C8B-B14F-4D97-AF65-F5344CB8AC3E}">
        <p14:creationId xmlns:p14="http://schemas.microsoft.com/office/powerpoint/2010/main" val="36080535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 rtlCol="0">
            <a:normAutofit/>
          </a:bodyPr>
          <a:lstStyle>
            <a:lvl1pPr>
              <a:defRPr sz="4000"/>
            </a:lvl1pPr>
          </a:lstStyle>
          <a:p>
            <a:pPr rtl="0"/>
            <a:r>
              <a:rPr lang="nb-NO" dirty="0"/>
              <a:t>Klikk for å legge til 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85800" y="3886200"/>
            <a:ext cx="7772400" cy="1752600"/>
          </a:xfrm>
        </p:spPr>
        <p:txBody>
          <a:bodyPr rtlCol="0"/>
          <a:lstStyle>
            <a:lvl1pPr marL="0" indent="0" algn="r">
              <a:buNone/>
              <a:defRPr>
                <a:solidFill>
                  <a:srgbClr val="7F7F7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b-NO" dirty="0"/>
              <a:t>Klikk for å legge til undertittel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89FD84-A122-4F78-A53A-EE649639D8A6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53826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nb-NO" dirty="0" smtClean="0"/>
              <a:t>Klikk for å legge til tittel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lvl="0" rtl="0"/>
            <a:r>
              <a:rPr lang="nb-NO" dirty="0" smtClean="0"/>
              <a:t>Klikk for å legge til tekst</a:t>
            </a:r>
          </a:p>
          <a:p>
            <a:pPr lvl="1" rtl="0"/>
            <a:r>
              <a:rPr lang="nb-NO" dirty="0" smtClean="0"/>
              <a:t>Andre nivå</a:t>
            </a:r>
          </a:p>
          <a:p>
            <a:pPr lvl="2" rtl="0"/>
            <a:r>
              <a:rPr lang="nb-NO" dirty="0" smtClean="0"/>
              <a:t>Tredje nivå</a:t>
            </a:r>
          </a:p>
          <a:p>
            <a:pPr lvl="3" rtl="0"/>
            <a:r>
              <a:rPr lang="nb-NO" dirty="0" smtClean="0"/>
              <a:t>Fjerde nivå</a:t>
            </a:r>
          </a:p>
          <a:p>
            <a:pPr lvl="4" rtl="0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26977C-3A18-407C-AD25-7F93857A6224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7773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brua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Rett linje 34"/>
          <p:cNvCxnSpPr/>
          <p:nvPr/>
        </p:nvCxnSpPr>
        <p:spPr>
          <a:xfrm>
            <a:off x="41592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tt linje 36"/>
          <p:cNvCxnSpPr/>
          <p:nvPr/>
        </p:nvCxnSpPr>
        <p:spPr>
          <a:xfrm>
            <a:off x="50704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tt linje 37"/>
          <p:cNvCxnSpPr/>
          <p:nvPr/>
        </p:nvCxnSpPr>
        <p:spPr>
          <a:xfrm>
            <a:off x="598170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tt linje 38"/>
          <p:cNvCxnSpPr/>
          <p:nvPr/>
        </p:nvCxnSpPr>
        <p:spPr>
          <a:xfrm>
            <a:off x="68929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tt linje 39"/>
          <p:cNvCxnSpPr/>
          <p:nvPr/>
        </p:nvCxnSpPr>
        <p:spPr>
          <a:xfrm>
            <a:off x="871537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linje 40"/>
          <p:cNvCxnSpPr/>
          <p:nvPr/>
        </p:nvCxnSpPr>
        <p:spPr>
          <a:xfrm>
            <a:off x="7804151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tt linje 41"/>
          <p:cNvCxnSpPr/>
          <p:nvPr/>
        </p:nvCxnSpPr>
        <p:spPr>
          <a:xfrm>
            <a:off x="3248026" y="5621484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kstboks 96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98" name="Tekstboks 97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99" name="Tekstboks 98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0" name="Tekstboks 99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1" name="Tekstboks 100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2" name="Tekstboks 101"/>
          <p:cNvSpPr txBox="1"/>
          <p:nvPr userDrawn="1"/>
        </p:nvSpPr>
        <p:spPr>
          <a:xfrm>
            <a:off x="7973568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 | 05</a:t>
            </a:r>
          </a:p>
        </p:txBody>
      </p: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4ADC4C9-232B-4206-B1C7-19D251ECED75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393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 | 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10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11 | 12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FEBRUAR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9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1CCEA0E4-9EC0-400A-8B3F-31DB6C8B8B1A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 | 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 | 19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 | 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sz="900" dirty="0"/>
              <a:t>31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92691" y="5748528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MARS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61" name="Tekstboks 160"/>
          <p:cNvSpPr txBox="1"/>
          <p:nvPr userDrawn="1"/>
        </p:nvSpPr>
        <p:spPr>
          <a:xfrm>
            <a:off x="340375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27</a:t>
            </a:r>
          </a:p>
        </p:txBody>
      </p:sp>
      <p:sp>
        <p:nvSpPr>
          <p:cNvPr id="162" name="Tekstboks 161"/>
          <p:cNvSpPr txBox="1"/>
          <p:nvPr userDrawn="1"/>
        </p:nvSpPr>
        <p:spPr>
          <a:xfrm>
            <a:off x="43251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63" name="Tekstboks 162"/>
          <p:cNvSpPr txBox="1"/>
          <p:nvPr userDrawn="1"/>
        </p:nvSpPr>
        <p:spPr>
          <a:xfrm>
            <a:off x="5239512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64" name="Tekstboks 163"/>
          <p:cNvSpPr txBox="1"/>
          <p:nvPr userDrawn="1"/>
        </p:nvSpPr>
        <p:spPr>
          <a:xfrm>
            <a:off x="61447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165" name="Tekstboks 164"/>
          <p:cNvSpPr txBox="1"/>
          <p:nvPr userDrawn="1"/>
        </p:nvSpPr>
        <p:spPr>
          <a:xfrm>
            <a:off x="7059168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</a:t>
            </a:r>
          </a:p>
        </p:txBody>
      </p:sp>
      <p:sp>
        <p:nvSpPr>
          <p:cNvPr id="166" name="Tekstboks 165"/>
          <p:cNvSpPr txBox="1"/>
          <p:nvPr userDrawn="1"/>
        </p:nvSpPr>
        <p:spPr>
          <a:xfrm>
            <a:off x="7973568" y="120458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04 | 05</a:t>
            </a:r>
          </a:p>
        </p:txBody>
      </p:sp>
    </p:spTree>
    <p:extLst>
      <p:ext uri="{BB962C8B-B14F-4D97-AF65-F5344CB8AC3E}">
        <p14:creationId xmlns:p14="http://schemas.microsoft.com/office/powerpoint/2010/main" val="304131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pril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2D4BF43E-1E36-47E3-815D-E231F3B99500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b-NO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| 30</a:t>
            </a: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 | 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APRIL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995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27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313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4571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509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65366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9766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 | </a:t>
            </a:r>
            <a:r>
              <a:rPr lang="nb-NO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27918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AB166936-CEB9-4225-AB59-3B2B1B3917B4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 | 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| 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 | 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 | 04</a:t>
            </a: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05</a:t>
            </a: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06</a:t>
            </a: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09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10 | 11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MAI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04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05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06 | 07</a:t>
            </a:r>
          </a:p>
        </p:txBody>
      </p:sp>
    </p:spTree>
    <p:extLst>
      <p:ext uri="{BB962C8B-B14F-4D97-AF65-F5344CB8AC3E}">
        <p14:creationId xmlns:p14="http://schemas.microsoft.com/office/powerpoint/2010/main" val="246217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n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3CE1493C-ED51-4EDB-9796-15C5B04E08B5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 | 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 | 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 | 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8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sz="900" dirty="0"/>
              <a:t>30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 | 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 | 09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JUNI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340995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55" name="Tekstboks 154"/>
          <p:cNvSpPr txBox="1"/>
          <p:nvPr userDrawn="1"/>
        </p:nvSpPr>
        <p:spPr>
          <a:xfrm>
            <a:off x="43313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156" name="Tekstboks 155"/>
          <p:cNvSpPr txBox="1"/>
          <p:nvPr userDrawn="1"/>
        </p:nvSpPr>
        <p:spPr>
          <a:xfrm>
            <a:off x="524571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157" name="Tekstboks 156"/>
          <p:cNvSpPr txBox="1"/>
          <p:nvPr userDrawn="1"/>
        </p:nvSpPr>
        <p:spPr>
          <a:xfrm>
            <a:off x="61509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8" name="Tekstboks 157"/>
          <p:cNvSpPr txBox="1"/>
          <p:nvPr userDrawn="1"/>
        </p:nvSpPr>
        <p:spPr>
          <a:xfrm>
            <a:off x="7065366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159" name="Tekstboks 158"/>
          <p:cNvSpPr txBox="1"/>
          <p:nvPr userDrawn="1"/>
        </p:nvSpPr>
        <p:spPr>
          <a:xfrm>
            <a:off x="7979766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 | 04</a:t>
            </a:r>
          </a:p>
        </p:txBody>
      </p:sp>
    </p:spTree>
    <p:extLst>
      <p:ext uri="{BB962C8B-B14F-4D97-AF65-F5344CB8AC3E}">
        <p14:creationId xmlns:p14="http://schemas.microsoft.com/office/powerpoint/2010/main" val="18619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li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D0C5E921-F789-43E7-96B2-A4D77075E5FA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 | 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 | 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 | 23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 | 30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 | 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JULI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39498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26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163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27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30749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360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0405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64805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 | 02</a:t>
            </a:r>
          </a:p>
        </p:txBody>
      </p:sp>
    </p:spTree>
    <p:extLst>
      <p:ext uri="{BB962C8B-B14F-4D97-AF65-F5344CB8AC3E}">
        <p14:creationId xmlns:p14="http://schemas.microsoft.com/office/powerpoint/2010/main" val="2098343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gust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903E66DB-76F3-46C9-9492-1425B327EE8A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 | 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 | 20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 | 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 | 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08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09 | 10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marR="0" indent="0" algn="l" defTabSz="914400" rtl="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AUGUST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451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258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40274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02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455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03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9930" y="1205484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04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4330" y="1207700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05 | 06</a:t>
            </a:r>
          </a:p>
        </p:txBody>
      </p:sp>
    </p:spTree>
    <p:extLst>
      <p:ext uri="{BB962C8B-B14F-4D97-AF65-F5344CB8AC3E}">
        <p14:creationId xmlns:p14="http://schemas.microsoft.com/office/powerpoint/2010/main" val="335025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er-utf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pe 18"/>
          <p:cNvGrpSpPr/>
          <p:nvPr/>
        </p:nvGrpSpPr>
        <p:grpSpPr>
          <a:xfrm>
            <a:off x="3249020" y="1113481"/>
            <a:ext cx="5465363" cy="5315895"/>
            <a:chOff x="381000" y="1143000"/>
            <a:chExt cx="8382000" cy="5498592"/>
          </a:xfrm>
        </p:grpSpPr>
        <p:cxnSp>
          <p:nvCxnSpPr>
            <p:cNvPr id="83" name="Rett linje 82"/>
            <p:cNvCxnSpPr/>
            <p:nvPr/>
          </p:nvCxnSpPr>
          <p:spPr>
            <a:xfrm>
              <a:off x="381000" y="114300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Rett linje 83"/>
            <p:cNvCxnSpPr/>
            <p:nvPr/>
          </p:nvCxnSpPr>
          <p:spPr>
            <a:xfrm>
              <a:off x="381000" y="205943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Rett linje 84"/>
            <p:cNvCxnSpPr/>
            <p:nvPr/>
          </p:nvCxnSpPr>
          <p:spPr>
            <a:xfrm>
              <a:off x="381000" y="2975864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Rett linje 85"/>
            <p:cNvCxnSpPr/>
            <p:nvPr/>
          </p:nvCxnSpPr>
          <p:spPr>
            <a:xfrm>
              <a:off x="381000" y="3892296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Rett linje 86"/>
            <p:cNvCxnSpPr/>
            <p:nvPr/>
          </p:nvCxnSpPr>
          <p:spPr>
            <a:xfrm>
              <a:off x="381000" y="4808728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Rett linje 87"/>
            <p:cNvCxnSpPr/>
            <p:nvPr/>
          </p:nvCxnSpPr>
          <p:spPr>
            <a:xfrm>
              <a:off x="381000" y="5725160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Rett linje 88"/>
            <p:cNvCxnSpPr/>
            <p:nvPr/>
          </p:nvCxnSpPr>
          <p:spPr>
            <a:xfrm>
              <a:off x="381000" y="6641592"/>
              <a:ext cx="8382000" cy="0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5" name="Rett linje 74"/>
          <p:cNvCxnSpPr/>
          <p:nvPr/>
        </p:nvCxnSpPr>
        <p:spPr>
          <a:xfrm>
            <a:off x="4160079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Rett linje 75"/>
          <p:cNvCxnSpPr/>
          <p:nvPr/>
        </p:nvCxnSpPr>
        <p:spPr>
          <a:xfrm>
            <a:off x="5071138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Rett linje 76"/>
          <p:cNvCxnSpPr/>
          <p:nvPr/>
        </p:nvCxnSpPr>
        <p:spPr>
          <a:xfrm>
            <a:off x="5982197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Rett linje 77"/>
          <p:cNvCxnSpPr/>
          <p:nvPr/>
        </p:nvCxnSpPr>
        <p:spPr>
          <a:xfrm>
            <a:off x="689325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Rett linje 79"/>
          <p:cNvCxnSpPr/>
          <p:nvPr/>
        </p:nvCxnSpPr>
        <p:spPr>
          <a:xfrm>
            <a:off x="8715376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Rett linje 80"/>
          <p:cNvCxnSpPr/>
          <p:nvPr/>
        </p:nvCxnSpPr>
        <p:spPr>
          <a:xfrm>
            <a:off x="7804315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/>
          <p:cNvCxnSpPr/>
          <p:nvPr/>
        </p:nvCxnSpPr>
        <p:spPr>
          <a:xfrm>
            <a:off x="3249020" y="1193908"/>
            <a:ext cx="0" cy="736391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e 5"/>
          <p:cNvGrpSpPr/>
          <p:nvPr userDrawn="1"/>
        </p:nvGrpSpPr>
        <p:grpSpPr>
          <a:xfrm>
            <a:off x="3248026" y="2079423"/>
            <a:ext cx="5467350" cy="736391"/>
            <a:chOff x="3248026" y="2079423"/>
            <a:chExt cx="5467350" cy="736391"/>
          </a:xfrm>
        </p:grpSpPr>
        <p:cxnSp>
          <p:nvCxnSpPr>
            <p:cNvPr id="67" name="Rett linje 66"/>
            <p:cNvCxnSpPr/>
            <p:nvPr/>
          </p:nvCxnSpPr>
          <p:spPr>
            <a:xfrm>
              <a:off x="41592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Rett linje 67"/>
            <p:cNvCxnSpPr/>
            <p:nvPr/>
          </p:nvCxnSpPr>
          <p:spPr>
            <a:xfrm>
              <a:off x="50704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ett linje 68"/>
            <p:cNvCxnSpPr/>
            <p:nvPr/>
          </p:nvCxnSpPr>
          <p:spPr>
            <a:xfrm>
              <a:off x="598170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Rett linje 69"/>
            <p:cNvCxnSpPr/>
            <p:nvPr/>
          </p:nvCxnSpPr>
          <p:spPr>
            <a:xfrm>
              <a:off x="68929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Rett linje 70"/>
            <p:cNvCxnSpPr/>
            <p:nvPr/>
          </p:nvCxnSpPr>
          <p:spPr>
            <a:xfrm>
              <a:off x="7804151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Rett linje 71"/>
            <p:cNvCxnSpPr/>
            <p:nvPr/>
          </p:nvCxnSpPr>
          <p:spPr>
            <a:xfrm>
              <a:off x="871537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Rett linje 73"/>
            <p:cNvCxnSpPr/>
            <p:nvPr/>
          </p:nvCxnSpPr>
          <p:spPr>
            <a:xfrm>
              <a:off x="3248026" y="2079423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uppe 6"/>
          <p:cNvGrpSpPr/>
          <p:nvPr userDrawn="1"/>
        </p:nvGrpSpPr>
        <p:grpSpPr>
          <a:xfrm>
            <a:off x="3248026" y="2964939"/>
            <a:ext cx="5467350" cy="736391"/>
            <a:chOff x="3248026" y="2964939"/>
            <a:chExt cx="5467350" cy="736391"/>
          </a:xfrm>
        </p:grpSpPr>
        <p:cxnSp>
          <p:nvCxnSpPr>
            <p:cNvPr id="59" name="Rett linje 58"/>
            <p:cNvCxnSpPr/>
            <p:nvPr/>
          </p:nvCxnSpPr>
          <p:spPr>
            <a:xfrm>
              <a:off x="41592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Rett linje 59"/>
            <p:cNvCxnSpPr/>
            <p:nvPr/>
          </p:nvCxnSpPr>
          <p:spPr>
            <a:xfrm>
              <a:off x="50704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Rett linje 60"/>
            <p:cNvCxnSpPr/>
            <p:nvPr/>
          </p:nvCxnSpPr>
          <p:spPr>
            <a:xfrm>
              <a:off x="598170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Rett linje 61"/>
            <p:cNvCxnSpPr/>
            <p:nvPr/>
          </p:nvCxnSpPr>
          <p:spPr>
            <a:xfrm>
              <a:off x="68929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Rett linje 62"/>
            <p:cNvCxnSpPr/>
            <p:nvPr/>
          </p:nvCxnSpPr>
          <p:spPr>
            <a:xfrm>
              <a:off x="7804151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Rett linje 63"/>
            <p:cNvCxnSpPr/>
            <p:nvPr/>
          </p:nvCxnSpPr>
          <p:spPr>
            <a:xfrm>
              <a:off x="871537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ett linje 65"/>
            <p:cNvCxnSpPr/>
            <p:nvPr/>
          </p:nvCxnSpPr>
          <p:spPr>
            <a:xfrm>
              <a:off x="3248026" y="2964939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e 7"/>
          <p:cNvGrpSpPr/>
          <p:nvPr userDrawn="1"/>
        </p:nvGrpSpPr>
        <p:grpSpPr>
          <a:xfrm>
            <a:off x="3248026" y="3850454"/>
            <a:ext cx="5467350" cy="736391"/>
            <a:chOff x="3248026" y="3850454"/>
            <a:chExt cx="5467350" cy="736391"/>
          </a:xfrm>
        </p:grpSpPr>
        <p:cxnSp>
          <p:nvCxnSpPr>
            <p:cNvPr id="51" name="Rett linje 50"/>
            <p:cNvCxnSpPr/>
            <p:nvPr/>
          </p:nvCxnSpPr>
          <p:spPr>
            <a:xfrm>
              <a:off x="41592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Rett linje 51"/>
            <p:cNvCxnSpPr/>
            <p:nvPr/>
          </p:nvCxnSpPr>
          <p:spPr>
            <a:xfrm>
              <a:off x="50704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Rett linje 52"/>
            <p:cNvCxnSpPr/>
            <p:nvPr/>
          </p:nvCxnSpPr>
          <p:spPr>
            <a:xfrm>
              <a:off x="598170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Rett linje 54"/>
            <p:cNvCxnSpPr/>
            <p:nvPr/>
          </p:nvCxnSpPr>
          <p:spPr>
            <a:xfrm>
              <a:off x="68929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Rett linje 55"/>
            <p:cNvCxnSpPr/>
            <p:nvPr/>
          </p:nvCxnSpPr>
          <p:spPr>
            <a:xfrm>
              <a:off x="871537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Rett linje 56"/>
            <p:cNvCxnSpPr/>
            <p:nvPr/>
          </p:nvCxnSpPr>
          <p:spPr>
            <a:xfrm>
              <a:off x="7804151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Rett linje 57"/>
            <p:cNvCxnSpPr/>
            <p:nvPr/>
          </p:nvCxnSpPr>
          <p:spPr>
            <a:xfrm>
              <a:off x="3248026" y="385045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uppe 8"/>
          <p:cNvGrpSpPr/>
          <p:nvPr userDrawn="1"/>
        </p:nvGrpSpPr>
        <p:grpSpPr>
          <a:xfrm>
            <a:off x="3248026" y="4735970"/>
            <a:ext cx="5467350" cy="736391"/>
            <a:chOff x="3248026" y="4735970"/>
            <a:chExt cx="5467350" cy="736391"/>
          </a:xfrm>
        </p:grpSpPr>
        <p:cxnSp>
          <p:nvCxnSpPr>
            <p:cNvPr id="44" name="Rett linje 43"/>
            <p:cNvCxnSpPr/>
            <p:nvPr/>
          </p:nvCxnSpPr>
          <p:spPr>
            <a:xfrm>
              <a:off x="41592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Rett linje 44"/>
            <p:cNvCxnSpPr/>
            <p:nvPr/>
          </p:nvCxnSpPr>
          <p:spPr>
            <a:xfrm>
              <a:off x="50704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Rett linje 45"/>
            <p:cNvCxnSpPr/>
            <p:nvPr/>
          </p:nvCxnSpPr>
          <p:spPr>
            <a:xfrm>
              <a:off x="598170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Rett linje 46"/>
            <p:cNvCxnSpPr/>
            <p:nvPr/>
          </p:nvCxnSpPr>
          <p:spPr>
            <a:xfrm>
              <a:off x="68929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Rett linje 47"/>
            <p:cNvCxnSpPr/>
            <p:nvPr/>
          </p:nvCxnSpPr>
          <p:spPr>
            <a:xfrm>
              <a:off x="871537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Rett linje 48"/>
            <p:cNvCxnSpPr/>
            <p:nvPr/>
          </p:nvCxnSpPr>
          <p:spPr>
            <a:xfrm>
              <a:off x="7804151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Rett linje 49"/>
            <p:cNvCxnSpPr/>
            <p:nvPr/>
          </p:nvCxnSpPr>
          <p:spPr>
            <a:xfrm>
              <a:off x="3248026" y="4735970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uppe 9"/>
          <p:cNvGrpSpPr/>
          <p:nvPr userDrawn="1"/>
        </p:nvGrpSpPr>
        <p:grpSpPr>
          <a:xfrm>
            <a:off x="3248026" y="5621484"/>
            <a:ext cx="5467350" cy="736391"/>
            <a:chOff x="3248026" y="5621484"/>
            <a:chExt cx="5467350" cy="736391"/>
          </a:xfrm>
        </p:grpSpPr>
        <p:cxnSp>
          <p:nvCxnSpPr>
            <p:cNvPr id="35" name="Rett linje 34"/>
            <p:cNvCxnSpPr/>
            <p:nvPr/>
          </p:nvCxnSpPr>
          <p:spPr>
            <a:xfrm>
              <a:off x="41592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Rett linje 36"/>
            <p:cNvCxnSpPr/>
            <p:nvPr/>
          </p:nvCxnSpPr>
          <p:spPr>
            <a:xfrm>
              <a:off x="50704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ett linje 37"/>
            <p:cNvCxnSpPr/>
            <p:nvPr/>
          </p:nvCxnSpPr>
          <p:spPr>
            <a:xfrm>
              <a:off x="598170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ett linje 38"/>
            <p:cNvCxnSpPr/>
            <p:nvPr/>
          </p:nvCxnSpPr>
          <p:spPr>
            <a:xfrm>
              <a:off x="68929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ett linje 39"/>
            <p:cNvCxnSpPr/>
            <p:nvPr/>
          </p:nvCxnSpPr>
          <p:spPr>
            <a:xfrm>
              <a:off x="871537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Rett linje 40"/>
            <p:cNvCxnSpPr/>
            <p:nvPr/>
          </p:nvCxnSpPr>
          <p:spPr>
            <a:xfrm>
              <a:off x="7804151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Rett linje 41"/>
            <p:cNvCxnSpPr/>
            <p:nvPr/>
          </p:nvCxnSpPr>
          <p:spPr>
            <a:xfrm>
              <a:off x="3248026" y="5621484"/>
              <a:ext cx="0" cy="736391"/>
            </a:xfrm>
            <a:prstGeom prst="line">
              <a:avLst/>
            </a:prstGeom>
            <a:ln w="6350">
              <a:solidFill>
                <a:schemeClr val="bg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Rett linje 26"/>
          <p:cNvCxnSpPr/>
          <p:nvPr userDrawn="1"/>
        </p:nvCxnSpPr>
        <p:spPr>
          <a:xfrm>
            <a:off x="4160079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5071138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linje 28"/>
          <p:cNvCxnSpPr/>
          <p:nvPr userDrawn="1"/>
        </p:nvCxnSpPr>
        <p:spPr>
          <a:xfrm>
            <a:off x="5982197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tt linje 29"/>
          <p:cNvCxnSpPr/>
          <p:nvPr userDrawn="1"/>
        </p:nvCxnSpPr>
        <p:spPr>
          <a:xfrm>
            <a:off x="689325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ett linje 31"/>
          <p:cNvCxnSpPr/>
          <p:nvPr userDrawn="1"/>
        </p:nvCxnSpPr>
        <p:spPr>
          <a:xfrm>
            <a:off x="8715376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tt linje 32"/>
          <p:cNvCxnSpPr/>
          <p:nvPr userDrawn="1"/>
        </p:nvCxnSpPr>
        <p:spPr>
          <a:xfrm>
            <a:off x="7804315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tt linje 33"/>
          <p:cNvCxnSpPr/>
          <p:nvPr userDrawn="1"/>
        </p:nvCxnSpPr>
        <p:spPr>
          <a:xfrm>
            <a:off x="3249020" y="933450"/>
            <a:ext cx="0" cy="123763"/>
          </a:xfrm>
          <a:prstGeom prst="line">
            <a:avLst/>
          </a:prstGeom>
          <a:ln w="635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lassholder for bilde 10"/>
          <p:cNvSpPr>
            <a:spLocks noGrp="1"/>
          </p:cNvSpPr>
          <p:nvPr userDrawn="1">
            <p:ph type="pic" sz="quarter" idx="14"/>
          </p:nvPr>
        </p:nvSpPr>
        <p:spPr>
          <a:xfrm>
            <a:off x="419100" y="417024"/>
            <a:ext cx="2514600" cy="2057400"/>
          </a:xfrm>
          <a:prstGeom prst="roundRect">
            <a:avLst>
              <a:gd name="adj" fmla="val 806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12" name="Plassholder for bilde 10"/>
          <p:cNvSpPr>
            <a:spLocks noGrp="1"/>
          </p:cNvSpPr>
          <p:nvPr userDrawn="1">
            <p:ph type="pic" sz="quarter" idx="15"/>
          </p:nvPr>
        </p:nvSpPr>
        <p:spPr>
          <a:xfrm>
            <a:off x="419100" y="2762250"/>
            <a:ext cx="2514600" cy="3657600"/>
          </a:xfrm>
          <a:prstGeom prst="roundRect">
            <a:avLst>
              <a:gd name="adj" fmla="val 5892"/>
            </a:avLst>
          </a:prstGeom>
          <a:solidFill>
            <a:schemeClr val="bg2"/>
          </a:solidFill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</a:lstStyle>
          <a:p>
            <a:pPr rtl="0"/>
            <a:r>
              <a:rPr lang="nb-NO" dirty="0"/>
              <a:t>Klikk ikonet for å legge til bilde</a:t>
            </a:r>
          </a:p>
        </p:txBody>
      </p:sp>
      <p:sp>
        <p:nvSpPr>
          <p:cNvPr id="3" name="Plassholder for dato 2"/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/>
          <a:p>
            <a:pPr rtl="0"/>
            <a:fld id="{431F7325-738C-4CE8-BB95-ED4217D44A33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1B5B5863-7865-48FE-BD3C-D42099226715}" type="slidenum">
              <a:rPr lang="nb-NO"/>
              <a:t>‹#›</a:t>
            </a:fld>
            <a:endParaRPr lang="nb-NO" dirty="0"/>
          </a:p>
        </p:txBody>
      </p:sp>
      <p:sp>
        <p:nvSpPr>
          <p:cNvPr id="139" name="Plassholder for tekst 2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3278088" y="1310639"/>
            <a:ext cx="857184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0" name="Tekstboks 179"/>
          <p:cNvSpPr txBox="1"/>
          <p:nvPr userDrawn="1"/>
        </p:nvSpPr>
        <p:spPr>
          <a:xfrm>
            <a:off x="340375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1" name="Tekstboks 180"/>
          <p:cNvSpPr txBox="1"/>
          <p:nvPr userDrawn="1"/>
        </p:nvSpPr>
        <p:spPr>
          <a:xfrm>
            <a:off x="43251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2" name="Tekstboks 181"/>
          <p:cNvSpPr txBox="1"/>
          <p:nvPr userDrawn="1"/>
        </p:nvSpPr>
        <p:spPr>
          <a:xfrm>
            <a:off x="5239512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3" name="Tekstboks 182"/>
          <p:cNvSpPr txBox="1"/>
          <p:nvPr userDrawn="1"/>
        </p:nvSpPr>
        <p:spPr>
          <a:xfrm>
            <a:off x="61447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4" name="Tekstboks 183"/>
          <p:cNvSpPr txBox="1"/>
          <p:nvPr userDrawn="1"/>
        </p:nvSpPr>
        <p:spPr>
          <a:xfrm>
            <a:off x="7059168" y="2089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5" name="Tekstboks 184"/>
          <p:cNvSpPr txBox="1"/>
          <p:nvPr userDrawn="1"/>
        </p:nvSpPr>
        <p:spPr>
          <a:xfrm>
            <a:off x="7973568" y="2091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09 | 10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2" name="Tekstboks 221"/>
          <p:cNvSpPr txBox="1"/>
          <p:nvPr userDrawn="1"/>
        </p:nvSpPr>
        <p:spPr>
          <a:xfrm>
            <a:off x="340375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3" name="Tekstboks 222"/>
          <p:cNvSpPr txBox="1"/>
          <p:nvPr userDrawn="1"/>
        </p:nvSpPr>
        <p:spPr>
          <a:xfrm>
            <a:off x="43251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4" name="Tekstboks 223"/>
          <p:cNvSpPr txBox="1"/>
          <p:nvPr userDrawn="1"/>
        </p:nvSpPr>
        <p:spPr>
          <a:xfrm>
            <a:off x="5239512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13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5" name="Tekstboks 224"/>
          <p:cNvSpPr txBox="1"/>
          <p:nvPr userDrawn="1"/>
        </p:nvSpPr>
        <p:spPr>
          <a:xfrm>
            <a:off x="61447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6" name="Tekstboks 225"/>
          <p:cNvSpPr txBox="1"/>
          <p:nvPr userDrawn="1"/>
        </p:nvSpPr>
        <p:spPr>
          <a:xfrm>
            <a:off x="7059168" y="2978467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7" name="Tekstboks 226"/>
          <p:cNvSpPr txBox="1"/>
          <p:nvPr userDrawn="1"/>
        </p:nvSpPr>
        <p:spPr>
          <a:xfrm>
            <a:off x="7973568" y="2980683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16 | 17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9" name="Tekstboks 228"/>
          <p:cNvSpPr txBox="1"/>
          <p:nvPr userDrawn="1"/>
        </p:nvSpPr>
        <p:spPr>
          <a:xfrm>
            <a:off x="340375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0" name="Tekstboks 229"/>
          <p:cNvSpPr txBox="1"/>
          <p:nvPr userDrawn="1"/>
        </p:nvSpPr>
        <p:spPr>
          <a:xfrm>
            <a:off x="43251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</a:t>
            </a:r>
          </a:p>
        </p:txBody>
      </p:sp>
      <p:sp>
        <p:nvSpPr>
          <p:cNvPr id="231" name="Tekstboks 230"/>
          <p:cNvSpPr txBox="1"/>
          <p:nvPr userDrawn="1"/>
        </p:nvSpPr>
        <p:spPr>
          <a:xfrm>
            <a:off x="5239512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 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2" name="Tekstboks 231"/>
          <p:cNvSpPr txBox="1"/>
          <p:nvPr userDrawn="1"/>
        </p:nvSpPr>
        <p:spPr>
          <a:xfrm>
            <a:off x="61447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21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3" name="Tekstboks 232"/>
          <p:cNvSpPr txBox="1"/>
          <p:nvPr userDrawn="1"/>
        </p:nvSpPr>
        <p:spPr>
          <a:xfrm>
            <a:off x="7059168" y="3866546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4" name="Tekstboks 233"/>
          <p:cNvSpPr txBox="1"/>
          <p:nvPr userDrawn="1"/>
        </p:nvSpPr>
        <p:spPr>
          <a:xfrm>
            <a:off x="7973568" y="3868762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23 | 24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7" name="Tekstboks 236"/>
          <p:cNvSpPr txBox="1"/>
          <p:nvPr userDrawn="1"/>
        </p:nvSpPr>
        <p:spPr>
          <a:xfrm>
            <a:off x="340375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25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8" name="Tekstboks 237"/>
          <p:cNvSpPr txBox="1"/>
          <p:nvPr userDrawn="1"/>
        </p:nvSpPr>
        <p:spPr>
          <a:xfrm>
            <a:off x="43251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26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9" name="Tekstboks 238"/>
          <p:cNvSpPr txBox="1"/>
          <p:nvPr userDrawn="1"/>
        </p:nvSpPr>
        <p:spPr>
          <a:xfrm>
            <a:off x="5239512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27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0" name="Tekstboks 239"/>
          <p:cNvSpPr txBox="1"/>
          <p:nvPr userDrawn="1"/>
        </p:nvSpPr>
        <p:spPr>
          <a:xfrm>
            <a:off x="61447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28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1" name="Tekstboks 240"/>
          <p:cNvSpPr txBox="1"/>
          <p:nvPr userDrawn="1"/>
        </p:nvSpPr>
        <p:spPr>
          <a:xfrm>
            <a:off x="7059168" y="4749498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29</a:t>
            </a:r>
          </a:p>
        </p:txBody>
      </p:sp>
      <p:sp>
        <p:nvSpPr>
          <p:cNvPr id="242" name="Tekstboks 241"/>
          <p:cNvSpPr txBox="1"/>
          <p:nvPr userDrawn="1"/>
        </p:nvSpPr>
        <p:spPr>
          <a:xfrm>
            <a:off x="7973568" y="4751714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kern="1200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rPr>
              <a:t>30</a:t>
            </a:r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nb-NO" sz="900" spc="-5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| </a:t>
            </a:r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01</a:t>
            </a:r>
            <a:endParaRPr lang="nb-NO" sz="9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5" name="Tekstboks 244"/>
          <p:cNvSpPr txBox="1"/>
          <p:nvPr userDrawn="1"/>
        </p:nvSpPr>
        <p:spPr>
          <a:xfrm>
            <a:off x="340375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02</a:t>
            </a:r>
            <a:endParaRPr lang="nb-NO" sz="800" spc="-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6" name="Tekstboks 245"/>
          <p:cNvSpPr txBox="1"/>
          <p:nvPr userDrawn="1"/>
        </p:nvSpPr>
        <p:spPr>
          <a:xfrm>
            <a:off x="43251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03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7" name="Tekstboks 246"/>
          <p:cNvSpPr txBox="1"/>
          <p:nvPr userDrawn="1"/>
        </p:nvSpPr>
        <p:spPr>
          <a:xfrm>
            <a:off x="5239512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04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8" name="Tekstboks 247"/>
          <p:cNvSpPr txBox="1"/>
          <p:nvPr userDrawn="1"/>
        </p:nvSpPr>
        <p:spPr>
          <a:xfrm>
            <a:off x="61447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05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9" name="Tekstboks 248"/>
          <p:cNvSpPr txBox="1"/>
          <p:nvPr userDrawn="1"/>
        </p:nvSpPr>
        <p:spPr>
          <a:xfrm>
            <a:off x="7059168" y="5633752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06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0" name="Tekstboks 249"/>
          <p:cNvSpPr txBox="1"/>
          <p:nvPr userDrawn="1"/>
        </p:nvSpPr>
        <p:spPr>
          <a:xfrm>
            <a:off x="7973568" y="5635968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/>
          <a:p>
            <a:pPr algn="r" rtl="0"/>
            <a:r>
              <a:rPr lang="nb-NO" sz="900" spc="-50" dirty="0">
                <a:solidFill>
                  <a:schemeClr val="bg1">
                    <a:lumMod val="65000"/>
                  </a:schemeClr>
                </a:solidFill>
              </a:rPr>
              <a:t>07 | 08</a:t>
            </a:r>
            <a:endParaRPr lang="nb-NO" sz="800" spc="-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55" name="Plassholder for tekst 2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41970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6" name="Plassholder for tekst 2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5111496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7" name="Plassholder for tekst 2"/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60167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58" name="Plassholder for tekst 2"/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69311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0" name="Plassholder for tekst 2"/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845552" y="131063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1" name="Plassholder for tekst 2"/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3278088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2" name="Plassholder for tekst 2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1970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3" name="Plassholder for tekst 2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5111496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4" name="Plassholder for tekst 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0167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5" name="Plassholder for tekst 2"/>
          <p:cNvSpPr>
            <a:spLocks noGrp="1"/>
          </p:cNvSpPr>
          <p:nvPr userDrawn="1">
            <p:ph type="body" sz="quarter" idx="27" hasCustomPrompt="1"/>
          </p:nvPr>
        </p:nvSpPr>
        <p:spPr>
          <a:xfrm>
            <a:off x="69311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7" name="Plassholder for tekst 2"/>
          <p:cNvSpPr>
            <a:spLocks noGrp="1"/>
          </p:cNvSpPr>
          <p:nvPr userDrawn="1">
            <p:ph type="body" sz="quarter" idx="29" hasCustomPrompt="1"/>
          </p:nvPr>
        </p:nvSpPr>
        <p:spPr>
          <a:xfrm>
            <a:off x="7845552" y="219455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8" name="Plassholder for tekst 2"/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3278088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69" name="Plassholder for tekst 2"/>
          <p:cNvSpPr>
            <a:spLocks noGrp="1"/>
          </p:cNvSpPr>
          <p:nvPr userDrawn="1">
            <p:ph type="body" sz="quarter" idx="31" hasCustomPrompt="1"/>
          </p:nvPr>
        </p:nvSpPr>
        <p:spPr>
          <a:xfrm>
            <a:off x="41970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0" name="Plassholder for tekst 2"/>
          <p:cNvSpPr>
            <a:spLocks noGrp="1"/>
          </p:cNvSpPr>
          <p:nvPr userDrawn="1">
            <p:ph type="body" sz="quarter" idx="32" hasCustomPrompt="1"/>
          </p:nvPr>
        </p:nvSpPr>
        <p:spPr>
          <a:xfrm>
            <a:off x="5111496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1" name="Plassholder for tekst 2"/>
          <p:cNvSpPr>
            <a:spLocks noGrp="1"/>
          </p:cNvSpPr>
          <p:nvPr userDrawn="1">
            <p:ph type="body" sz="quarter" idx="33" hasCustomPrompt="1"/>
          </p:nvPr>
        </p:nvSpPr>
        <p:spPr>
          <a:xfrm>
            <a:off x="60167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2" name="Plassholder for tekst 2"/>
          <p:cNvSpPr>
            <a:spLocks noGrp="1"/>
          </p:cNvSpPr>
          <p:nvPr userDrawn="1">
            <p:ph type="body" sz="quarter" idx="34" hasCustomPrompt="1"/>
          </p:nvPr>
        </p:nvSpPr>
        <p:spPr>
          <a:xfrm>
            <a:off x="69311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4" name="Plassholder for tekst 2"/>
          <p:cNvSpPr>
            <a:spLocks noGrp="1"/>
          </p:cNvSpPr>
          <p:nvPr userDrawn="1">
            <p:ph type="body" sz="quarter" idx="36" hasCustomPrompt="1"/>
          </p:nvPr>
        </p:nvSpPr>
        <p:spPr>
          <a:xfrm>
            <a:off x="7845552" y="3078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5" name="Plassholder for tekst 2"/>
          <p:cNvSpPr>
            <a:spLocks noGrp="1"/>
          </p:cNvSpPr>
          <p:nvPr userDrawn="1">
            <p:ph type="body" sz="quarter" idx="37" hasCustomPrompt="1"/>
          </p:nvPr>
        </p:nvSpPr>
        <p:spPr>
          <a:xfrm>
            <a:off x="3278088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6" name="Plassholder for tekst 2"/>
          <p:cNvSpPr>
            <a:spLocks noGrp="1"/>
          </p:cNvSpPr>
          <p:nvPr userDrawn="1">
            <p:ph type="body" sz="quarter" idx="38" hasCustomPrompt="1"/>
          </p:nvPr>
        </p:nvSpPr>
        <p:spPr>
          <a:xfrm>
            <a:off x="41970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7" name="Plassholder for tekst 2"/>
          <p:cNvSpPr>
            <a:spLocks noGrp="1"/>
          </p:cNvSpPr>
          <p:nvPr userDrawn="1">
            <p:ph type="body" sz="quarter" idx="39" hasCustomPrompt="1"/>
          </p:nvPr>
        </p:nvSpPr>
        <p:spPr>
          <a:xfrm>
            <a:off x="5111496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8" name="Plassholder for tekst 2"/>
          <p:cNvSpPr>
            <a:spLocks noGrp="1"/>
          </p:cNvSpPr>
          <p:nvPr userDrawn="1">
            <p:ph type="body" sz="quarter" idx="40" hasCustomPrompt="1"/>
          </p:nvPr>
        </p:nvSpPr>
        <p:spPr>
          <a:xfrm>
            <a:off x="60167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79" name="Plassholder for tekst 2"/>
          <p:cNvSpPr>
            <a:spLocks noGrp="1"/>
          </p:cNvSpPr>
          <p:nvPr userDrawn="1">
            <p:ph type="body" sz="quarter" idx="41" hasCustomPrompt="1"/>
          </p:nvPr>
        </p:nvSpPr>
        <p:spPr>
          <a:xfrm>
            <a:off x="69311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1" name="Plassholder for tekst 2"/>
          <p:cNvSpPr>
            <a:spLocks noGrp="1"/>
          </p:cNvSpPr>
          <p:nvPr userDrawn="1">
            <p:ph type="body" sz="quarter" idx="43" hasCustomPrompt="1"/>
          </p:nvPr>
        </p:nvSpPr>
        <p:spPr>
          <a:xfrm>
            <a:off x="7845552" y="396747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2" name="Plassholder for tekst 2"/>
          <p:cNvSpPr>
            <a:spLocks noGrp="1"/>
          </p:cNvSpPr>
          <p:nvPr userDrawn="1">
            <p:ph type="body" sz="quarter" idx="44" hasCustomPrompt="1"/>
          </p:nvPr>
        </p:nvSpPr>
        <p:spPr>
          <a:xfrm>
            <a:off x="3278088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3" name="Plassholder for tekst 2"/>
          <p:cNvSpPr>
            <a:spLocks noGrp="1"/>
          </p:cNvSpPr>
          <p:nvPr userDrawn="1">
            <p:ph type="body" sz="quarter" idx="45" hasCustomPrompt="1"/>
          </p:nvPr>
        </p:nvSpPr>
        <p:spPr>
          <a:xfrm>
            <a:off x="41970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4" name="Plassholder for tekst 2"/>
          <p:cNvSpPr>
            <a:spLocks noGrp="1"/>
          </p:cNvSpPr>
          <p:nvPr userDrawn="1">
            <p:ph type="body" sz="quarter" idx="46" hasCustomPrompt="1"/>
          </p:nvPr>
        </p:nvSpPr>
        <p:spPr>
          <a:xfrm>
            <a:off x="5111496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5" name="Plassholder for tekst 2"/>
          <p:cNvSpPr>
            <a:spLocks noGrp="1"/>
          </p:cNvSpPr>
          <p:nvPr userDrawn="1">
            <p:ph type="body" sz="quarter" idx="47" hasCustomPrompt="1"/>
          </p:nvPr>
        </p:nvSpPr>
        <p:spPr>
          <a:xfrm>
            <a:off x="60167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6" name="Plassholder for tekst 2"/>
          <p:cNvSpPr>
            <a:spLocks noGrp="1"/>
          </p:cNvSpPr>
          <p:nvPr userDrawn="1">
            <p:ph type="body" sz="quarter" idx="48" hasCustomPrompt="1"/>
          </p:nvPr>
        </p:nvSpPr>
        <p:spPr>
          <a:xfrm>
            <a:off x="69311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8" name="Plassholder for tekst 2"/>
          <p:cNvSpPr>
            <a:spLocks noGrp="1"/>
          </p:cNvSpPr>
          <p:nvPr userDrawn="1">
            <p:ph type="body" sz="quarter" idx="50" hasCustomPrompt="1"/>
          </p:nvPr>
        </p:nvSpPr>
        <p:spPr>
          <a:xfrm>
            <a:off x="7845552" y="4867830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89" name="Plassholder for tekst 2"/>
          <p:cNvSpPr>
            <a:spLocks noGrp="1"/>
          </p:cNvSpPr>
          <p:nvPr userDrawn="1">
            <p:ph type="body" sz="quarter" idx="51" hasCustomPrompt="1"/>
          </p:nvPr>
        </p:nvSpPr>
        <p:spPr>
          <a:xfrm>
            <a:off x="3278088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0" name="Plassholder for tekst 2"/>
          <p:cNvSpPr>
            <a:spLocks noGrp="1"/>
          </p:cNvSpPr>
          <p:nvPr userDrawn="1">
            <p:ph type="body" sz="quarter" idx="52" hasCustomPrompt="1"/>
          </p:nvPr>
        </p:nvSpPr>
        <p:spPr>
          <a:xfrm>
            <a:off x="41970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1" name="Plassholder for tekst 2"/>
          <p:cNvSpPr>
            <a:spLocks noGrp="1"/>
          </p:cNvSpPr>
          <p:nvPr userDrawn="1">
            <p:ph type="body" sz="quarter" idx="53" hasCustomPrompt="1"/>
          </p:nvPr>
        </p:nvSpPr>
        <p:spPr>
          <a:xfrm>
            <a:off x="5111496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2" name="Plassholder for tekst 2"/>
          <p:cNvSpPr>
            <a:spLocks noGrp="1"/>
          </p:cNvSpPr>
          <p:nvPr userDrawn="1">
            <p:ph type="body" sz="quarter" idx="54" hasCustomPrompt="1"/>
          </p:nvPr>
        </p:nvSpPr>
        <p:spPr>
          <a:xfrm>
            <a:off x="60167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3" name="Plassholder for tekst 2"/>
          <p:cNvSpPr>
            <a:spLocks noGrp="1"/>
          </p:cNvSpPr>
          <p:nvPr userDrawn="1">
            <p:ph type="body" sz="quarter" idx="55" hasCustomPrompt="1"/>
          </p:nvPr>
        </p:nvSpPr>
        <p:spPr>
          <a:xfrm>
            <a:off x="69311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295" name="Plassholder for tekst 2"/>
          <p:cNvSpPr>
            <a:spLocks noGrp="1"/>
          </p:cNvSpPr>
          <p:nvPr userDrawn="1">
            <p:ph type="body" sz="quarter" idx="57" hasCustomPrompt="1"/>
          </p:nvPr>
        </p:nvSpPr>
        <p:spPr>
          <a:xfrm>
            <a:off x="7845552" y="5740399"/>
            <a:ext cx="859536" cy="685800"/>
          </a:xfrm>
        </p:spPr>
        <p:txBody>
          <a:bodyPr lIns="27432" tIns="27432" rIns="27432" bIns="45720" rtlCol="0" anchor="b"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nb-NO" dirty="0" smtClean="0"/>
              <a:t>Klikk for å legge til tekst</a:t>
            </a:r>
            <a:endParaRPr lang="nb-NO" dirty="0"/>
          </a:p>
        </p:txBody>
      </p:sp>
      <p:sp>
        <p:nvSpPr>
          <p:cNvPr id="187" name="Tekstboks 186"/>
          <p:cNvSpPr txBox="1"/>
          <p:nvPr userDrawn="1"/>
        </p:nvSpPr>
        <p:spPr>
          <a:xfrm>
            <a:off x="3278088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MAN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8" name="Tekstboks 187"/>
          <p:cNvSpPr txBox="1"/>
          <p:nvPr userDrawn="1"/>
        </p:nvSpPr>
        <p:spPr>
          <a:xfrm>
            <a:off x="4191581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TIR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89" name="Tekstboks 188"/>
          <p:cNvSpPr txBox="1"/>
          <p:nvPr userDrawn="1"/>
        </p:nvSpPr>
        <p:spPr>
          <a:xfrm>
            <a:off x="5105074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ONS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0" name="Tekstboks 189"/>
          <p:cNvSpPr txBox="1"/>
          <p:nvPr userDrawn="1"/>
        </p:nvSpPr>
        <p:spPr>
          <a:xfrm>
            <a:off x="6018567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TOR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1" name="Tekstboks 190"/>
          <p:cNvSpPr txBox="1"/>
          <p:nvPr userDrawn="1"/>
        </p:nvSpPr>
        <p:spPr>
          <a:xfrm>
            <a:off x="6932060" y="933450"/>
            <a:ext cx="859536" cy="12801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FRE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2" name="Tekstboks 191"/>
          <p:cNvSpPr txBox="1"/>
          <p:nvPr userDrawn="1"/>
        </p:nvSpPr>
        <p:spPr>
          <a:xfrm>
            <a:off x="7845552" y="935666"/>
            <a:ext cx="859536" cy="12358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 rtl="0"/>
            <a:r>
              <a:rPr lang="nb-NO" sz="900" spc="-50" dirty="0" smtClean="0">
                <a:solidFill>
                  <a:schemeClr val="accent1"/>
                </a:solidFill>
              </a:rPr>
              <a:t>LØR | SØN</a:t>
            </a:r>
            <a:endParaRPr lang="nb-NO" sz="900" spc="-50" dirty="0">
              <a:solidFill>
                <a:schemeClr val="accent1"/>
              </a:solidFill>
            </a:endParaRPr>
          </a:p>
        </p:txBody>
      </p:sp>
      <p:sp>
        <p:nvSpPr>
          <p:cNvPr id="194" name="Tittel 3"/>
          <p:cNvSpPr txBox="1">
            <a:spLocks/>
          </p:cNvSpPr>
          <p:nvPr userDrawn="1"/>
        </p:nvSpPr>
        <p:spPr>
          <a:xfrm>
            <a:off x="7677150" y="417513"/>
            <a:ext cx="1152525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 </a:t>
            </a:r>
            <a:endParaRPr lang="nb-NO" cap="all" baseline="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5" name="Tittel 3"/>
          <p:cNvSpPr txBox="1">
            <a:spLocks/>
          </p:cNvSpPr>
          <p:nvPr userDrawn="1"/>
        </p:nvSpPr>
        <p:spPr>
          <a:xfrm>
            <a:off x="3248026" y="417513"/>
            <a:ext cx="4505713" cy="487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nb-NO" cap="all" spc="150" dirty="0" smtClean="0">
                <a:solidFill>
                  <a:schemeClr val="accent1"/>
                </a:solidFill>
              </a:rPr>
              <a:t>SEPTEMBER</a:t>
            </a:r>
            <a:endParaRPr lang="nb-NO" cap="all" spc="150" dirty="0">
              <a:solidFill>
                <a:schemeClr val="accent1"/>
              </a:solidFill>
            </a:endParaRPr>
          </a:p>
        </p:txBody>
      </p:sp>
      <p:sp>
        <p:nvSpPr>
          <p:cNvPr id="149" name="Tekstboks 148"/>
          <p:cNvSpPr txBox="1"/>
          <p:nvPr userDrawn="1"/>
        </p:nvSpPr>
        <p:spPr>
          <a:xfrm>
            <a:off x="340451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28</a:t>
            </a:r>
          </a:p>
        </p:txBody>
      </p:sp>
      <p:sp>
        <p:nvSpPr>
          <p:cNvPr id="150" name="Tekstboks 149"/>
          <p:cNvSpPr txBox="1"/>
          <p:nvPr userDrawn="1"/>
        </p:nvSpPr>
        <p:spPr>
          <a:xfrm>
            <a:off x="43258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29</a:t>
            </a:r>
          </a:p>
        </p:txBody>
      </p:sp>
      <p:sp>
        <p:nvSpPr>
          <p:cNvPr id="151" name="Tekstboks 150"/>
          <p:cNvSpPr txBox="1"/>
          <p:nvPr userDrawn="1"/>
        </p:nvSpPr>
        <p:spPr>
          <a:xfrm>
            <a:off x="5240274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30</a:t>
            </a:r>
          </a:p>
        </p:txBody>
      </p:sp>
      <p:sp>
        <p:nvSpPr>
          <p:cNvPr id="152" name="Tekstboks 151"/>
          <p:cNvSpPr txBox="1"/>
          <p:nvPr userDrawn="1"/>
        </p:nvSpPr>
        <p:spPr>
          <a:xfrm>
            <a:off x="61455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31</a:t>
            </a:r>
          </a:p>
        </p:txBody>
      </p:sp>
      <p:sp>
        <p:nvSpPr>
          <p:cNvPr id="153" name="Tekstboks 152"/>
          <p:cNvSpPr txBox="1"/>
          <p:nvPr userDrawn="1"/>
        </p:nvSpPr>
        <p:spPr>
          <a:xfrm>
            <a:off x="7059930" y="1200150"/>
            <a:ext cx="731520" cy="128016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/>
              <a:t>01</a:t>
            </a:r>
          </a:p>
        </p:txBody>
      </p:sp>
      <p:sp>
        <p:nvSpPr>
          <p:cNvPr id="154" name="Tekstboks 153"/>
          <p:cNvSpPr txBox="1"/>
          <p:nvPr userDrawn="1"/>
        </p:nvSpPr>
        <p:spPr>
          <a:xfrm>
            <a:off x="7974330" y="1202366"/>
            <a:ext cx="731520" cy="123584"/>
          </a:xfrm>
          <a:prstGeom prst="rect">
            <a:avLst/>
          </a:prstGeom>
          <a:noFill/>
        </p:spPr>
        <p:txBody>
          <a:bodyPr wrap="square" lIns="91440" tIns="0" rIns="91440" bIns="0" rtlCol="0" anchor="ctr" anchorCtr="0">
            <a:noAutofit/>
          </a:bodyPr>
          <a:lstStyle>
            <a:defPPr>
              <a:defRPr lang="en-US"/>
            </a:defPPr>
            <a:lvl1pPr lvl="0" algn="r">
              <a:defRPr sz="900" spc="-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nb-NO" dirty="0" smtClean="0"/>
              <a:t>02 | 03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044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933700" y="427038"/>
            <a:ext cx="5905500" cy="4873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b-NO" dirty="0"/>
              <a:t>Klikk for å legge til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19100" y="1219200"/>
            <a:ext cx="8305800" cy="5219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b-NO" dirty="0"/>
              <a:t>Klikk for å legge til tekst</a:t>
            </a:r>
          </a:p>
          <a:p>
            <a:pPr lvl="1" rtl="0"/>
            <a:r>
              <a:rPr lang="nb-NO" dirty="0"/>
              <a:t>Andre nivå</a:t>
            </a:r>
          </a:p>
          <a:p>
            <a:pPr lvl="2" rtl="0"/>
            <a:r>
              <a:rPr lang="nb-NO" dirty="0"/>
              <a:t>Tredje nivå</a:t>
            </a:r>
          </a:p>
          <a:p>
            <a:pPr lvl="3" rtl="0"/>
            <a:r>
              <a:rPr lang="nb-NO" dirty="0"/>
              <a:t>Fjerde nivå</a:t>
            </a:r>
          </a:p>
          <a:p>
            <a:pPr lvl="4" rtl="0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191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5628B35B-F365-4286-9551-598E8E4539B5}" type="datetime1">
              <a:rPr lang="nb-NO" smtClean="0"/>
              <a:t>28.06.2017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596743"/>
            <a:ext cx="2895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91300" y="6596743"/>
            <a:ext cx="2133600" cy="1850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B5B5863-7865-48FE-BD3C-D42099226715}" type="slidenum">
              <a:rPr lang="nb-NO"/>
              <a:pPr/>
              <a:t>‹#›</a:t>
            </a:fld>
            <a:endParaRPr lang="nb-NO" dirty="0"/>
          </a:p>
        </p:txBody>
      </p:sp>
      <p:sp>
        <p:nvSpPr>
          <p:cNvPr id="7" name="Instruksjonstekst"/>
          <p:cNvSpPr/>
          <p:nvPr userDrawn="1"/>
        </p:nvSpPr>
        <p:spPr>
          <a:xfrm>
            <a:off x="9296400" y="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nb-NO" sz="1100" b="1" i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nb-NO" sz="1100" b="1" i="1" spc="-20" baseline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Du kan skrive ut denne malen og bruke som en veggkalender. Du kan også kopiere lysbildet for en måned og legge til din egen presentasjon.</a:t>
            </a:r>
            <a:endParaRPr lang="nb-NO" sz="1100" b="1" i="1" spc="-20" baseline="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47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49" r:id="rId13"/>
    <p:sldLayoutId id="2147483683" r:id="rId14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lassholder for bilde 42" descr="Jente som aker på slede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44" name="Plassholder for bilde 43" descr="Man og fire barn stablet på slede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nb-NO" dirty="0" smtClean="0"/>
              <a:t>Første nyttårsdag</a:t>
            </a:r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23" name="Plassholder for tekst 22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5916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2106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99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305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ssholder for bilde 41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3" name="Plassholder for bilde 4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4" name="Plassholder for tekst 43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19" name="Plassholder for tekst 18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640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>
          <a:xfrm>
            <a:off x="7845552" y="5740399"/>
            <a:ext cx="859536" cy="685800"/>
          </a:xfrm>
        </p:spPr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9918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8015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460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6406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5569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78729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ssholder for bilde 39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1" name="Plassholder for bilde 40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2" name="Plassholder for tekst 4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3" name="Plassholder for tekst 4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4" name="Plassholder for tekst 4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5" name="Plassholder for tekst 44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6" name="Plassholder for tekst 45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7" name="Plassholder for tekst 46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8" name="Plassholder for tekst 47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9" name="Plassholder for tekst 48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0" name="Plassholder for tekst 49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1" name="Plassholder for tekst 50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2" name="Plassholder for tekst 51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3" name="Plassholder for tekst 5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4" name="Plassholder for tekst 5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5" name="Plassholder for tekst 5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6" name="Plassholder for tekst 5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7" name="Plassholder for tekst 5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8" name="Plassholder for tekst 5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59" name="Plassholder for tekst 5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0" name="Plassholder for tekst 5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1" name="Plassholder for tekst 6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2" name="Plassholder for tekst 6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3" name="Plassholder for tekst 6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4" name="Plassholder for tekst 6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5" name="Plassholder for tekst 64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6" name="Plassholder for tekst 65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7" name="Plassholder for tekst 66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8" name="Plassholder for tekst 67"/>
          <p:cNvSpPr>
            <a:spLocks noGrp="1"/>
          </p:cNvSpPr>
          <p:nvPr>
            <p:ph type="body" sz="quarter" idx="46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69" name="Plassholder for tekst 68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0" name="Plassholder for tekst 69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1" name="Plassholder for tekst 70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2" name="Plassholder for tekst 71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3" name="Plassholder for tekst 72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4" name="Plassholder for tekst 73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5" name="Plassholder for tekst 74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6" name="Plassholder for tekst 75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77" name="Plassholder for tekst 76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8221453"/>
      </p:ext>
    </p:extLst>
  </p:cSld>
  <p:clrMapOvr>
    <a:masterClrMapping/>
  </p:clrMapOvr>
</p:sld>
</file>

<file path=ppt/theme/theme1.xml><?xml version="1.0" encoding="utf-8"?>
<a:theme xmlns:a="http://schemas.openxmlformats.org/drawingml/2006/main" name="Familiekalend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photo calendar (Mon-Sat-Sun).potx" id="{D6BCC280-D02D-45B9-8FFE-D3DA7DC59632}" vid="{85659972-9113-49B5-B895-1C0329351576}"/>
    </a:ext>
  </a:extLst>
</a:theme>
</file>

<file path=ppt/theme/theme2.xml><?xml version="1.0" encoding="utf-8"?>
<a:theme xmlns:a="http://schemas.openxmlformats.org/drawingml/2006/main" name="Office-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10</Words>
  <Application>Microsoft Office PowerPoint</Application>
  <PresentationFormat>Skjermfremvisning (4:3)</PresentationFormat>
  <Paragraphs>9</Paragraphs>
  <Slides>12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5" baseType="lpstr">
      <vt:lpstr>Arial</vt:lpstr>
      <vt:lpstr>Euphemia</vt:lpstr>
      <vt:lpstr>Familiekalender 2017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2015-06-10T22:14:27Z</dcterms:created>
  <dcterms:modified xsi:type="dcterms:W3CDTF">2017-06-28T03:42:49Z</dcterms:modified>
</cp:coreProperties>
</file>