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howGuides="1">
      <p:cViewPr varScale="1">
        <p:scale>
          <a:sx n="113" d="100"/>
          <a:sy n="113" d="100"/>
        </p:scale>
        <p:origin x="129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5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592BFE-2C9C-4BBB-AAD8-EE00130D8737}" type="datetime1">
              <a:rPr lang="nb-NO" smtClean="0"/>
              <a:t>17.02.2020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5E7BEC-684E-4C3F-AEB2-ED7203F4ED33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overskrif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301EDC-4C5A-4290-8CF4-6031A05A4E48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8FD79C7-905A-4C8B-8800-03693A11A4AF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3964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25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8180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40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517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4437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013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8414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273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052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865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8FD79C7-905A-4C8B-8800-03693A11A4AF}" type="slidenum">
              <a:rPr lang="nb-NO" smtClean="0"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807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v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grpSp>
        <p:nvGrpSpPr>
          <p:cNvPr id="1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Ellips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2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Ellips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2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b-NO" noProof="0"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nb-NO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>
              <a:defRPr b="1"/>
            </a:lvl1pPr>
          </a:lstStyle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noProof="0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C75F69-A9D3-4A16-BEDB-71FD429001E4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31. august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september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  <a:effectLst/>
              </a:rPr>
              <a:t>5/6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13.12.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1. oktober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sz="1300" b="0" kern="1200" noProof="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3/4</a:t>
            </a:r>
            <a:endParaRPr lang="nb-NO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sz="1300" b="0" kern="1200" noProof="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nb-NO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bg1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/>
              <a:t>8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CB871F4-A03C-468E-8A1A-3C56F4CF045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to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noProof="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noProof="0" dirty="0">
                <a:solidFill>
                  <a:schemeClr val="bg2">
                    <a:lumMod val="90000"/>
                  </a:schemeClr>
                </a:solidFill>
              </a:rPr>
              <a:t>28. september</a:t>
            </a:r>
          </a:p>
          <a:p>
            <a:pPr algn="l" rtl="0"/>
            <a:endParaRPr lang="nb-NO" sz="1300" b="0" noProof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/>
              <a:t>1. oktober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/>
              <a:t>2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/>
              <a:t>3/4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1">
                    <a:lumMod val="50000"/>
                  </a:schemeClr>
                </a:solidFill>
              </a:rPr>
              <a:t>29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31/</a:t>
            </a:r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1. november</a:t>
            </a: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/>
              <a:t>2</a:t>
            </a: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/>
              <a:t>3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/>
              <a:t>4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oktober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5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431A26E-030A-4F99-A00C-EE328911D35C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26. oktober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28	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nb-NO" noProof="0" dirty="0"/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  <a:r>
              <a:rPr lang="nb-NO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november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noProof="0" dirty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1. desember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F4D256C-2FD1-4647-B8FB-0DA7CB9E226E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embe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30. november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desember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 rtl="0"/>
            <a:r>
              <a:rPr lang="nb-NO" sz="1300" b="0" noProof="0" dirty="0">
                <a:solidFill>
                  <a:schemeClr val="tx1"/>
                </a:solidFill>
                <a:effectLst/>
              </a:rPr>
              <a:t>5/6</a:t>
            </a:r>
            <a:endParaRPr lang="nb-NO" noProof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	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13.12.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1. januar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5	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desember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6A666CE-5108-4B98-83DC-14C3348AA0E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grpSp>
        <p:nvGrpSpPr>
          <p:cNvPr id="8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Ellips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10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Ellips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13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 rtlCol="0"/>
          <a:lstStyle/>
          <a:p>
            <a:pPr rtl="0"/>
            <a:r>
              <a:rPr lang="nb-NO" noProof="0" dirty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E8BE8B-F1BF-4643-A19B-913B74CABEF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v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grpSp>
        <p:nvGrpSpPr>
          <p:cNvPr id="6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Ellips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8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Ellips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11" name="Bil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629A16-77B2-4C5D-AF39-8C41B9D9420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nb-NO" noProof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30. desember</a:t>
            </a:r>
            <a:endParaRPr lang="nb-NO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  <a:endParaRPr lang="nb-NO" sz="1300" b="0" noProof="0" dirty="0">
              <a:solidFill>
                <a:schemeClr val="bg2">
                  <a:lumMod val="90000"/>
                </a:schemeClr>
              </a:solidFill>
              <a:effectLst/>
            </a:endParaRPr>
          </a:p>
        </p:txBody>
      </p:sp>
      <p:sp>
        <p:nvSpPr>
          <p:cNvPr id="1794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januar</a:t>
            </a:r>
          </a:p>
        </p:txBody>
      </p:sp>
      <p:sp>
        <p:nvSpPr>
          <p:cNvPr id="179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1">
                    <a:lumMod val="50000"/>
                  </a:schemeClr>
                </a:solidFill>
              </a:rPr>
              <a:t>30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1">
                    <a:lumMod val="50000"/>
                  </a:schemeClr>
                </a:solidFill>
              </a:rPr>
              <a:t>31</a:t>
            </a:r>
          </a:p>
        </p:txBody>
      </p:sp>
      <p:sp>
        <p:nvSpPr>
          <p:cNvPr id="1821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1/2 februar</a:t>
            </a: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4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5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6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7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januar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5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6C7AE16-806B-40E4-9E8E-ED74085497C8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  <p:sp>
        <p:nvSpPr>
          <p:cNvPr id="78" name="Instruksjons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b-NO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nb-NO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skrive ut denne malen og bruke som en veggkalender. Du kan også kopiere lysbildet for en måned og legge til din egen presentasjon.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27. januar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b="0" noProof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  <a:p>
            <a:pPr lvl="0" rtl="0"/>
            <a:endParaRPr lang="nb-NO" noProof="0" dirty="0"/>
          </a:p>
        </p:txBody>
      </p:sp>
      <p:sp>
        <p:nvSpPr>
          <p:cNvPr id="179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797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februar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29/</a:t>
            </a:r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1. mars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februar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D9C549D-4AA6-4E66-93E0-208C18FF1E12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s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24. februar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b="0" noProof="0" dirty="0">
              <a:solidFill>
                <a:schemeClr val="bg2">
                  <a:lumMod val="9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  <a:p>
            <a:pPr lvl="0" rtl="0"/>
            <a:endParaRPr lang="nb-NO" noProof="0" dirty="0"/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nb-NO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/1. mars</a:t>
            </a:r>
          </a:p>
        </p:txBody>
      </p:sp>
      <p:sp>
        <p:nvSpPr>
          <p:cNvPr id="1798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28/29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mars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1. april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AB383003-7842-4BAC-ABE8-81D137DE2CA1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30. mars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b="0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april</a:t>
            </a:r>
          </a:p>
          <a:p>
            <a:pPr lvl="0" rtl="0"/>
            <a:endParaRPr lang="nb-NO" noProof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b="0" noProof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</a:t>
            </a:r>
          </a:p>
          <a:p>
            <a:pPr lvl="0" rtl="0"/>
            <a:endParaRPr lang="nb-NO" noProof="0" dirty="0">
              <a:solidFill>
                <a:schemeClr val="tx1"/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300" b="0" noProof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  <a:p>
            <a:pPr lvl="0" rtl="0"/>
            <a:endParaRPr lang="nb-NO" noProof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1. mai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kstboks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02E7FF89-C286-45FD-84CE-C759D7D7BF0A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27. april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mai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29</a:t>
            </a:r>
            <a:endParaRPr lang="nb-NO" noProof="0" dirty="0"/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30/31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mai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1. juni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6/7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A7910E3-57AE-4B5F-B840-479EE021737F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juni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 rtl="0"/>
            <a:r>
              <a:rPr lang="nb-NO" sz="130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5	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6/7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1. juli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juni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3FFB25A8-4532-4E06-8E65-47B722D892C4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i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29. juni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juli</a:t>
            </a:r>
          </a:p>
        </p:txBody>
      </p:sp>
      <p:sp>
        <p:nvSpPr>
          <p:cNvPr id="1795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23 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1-2. august</a:t>
            </a: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juli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0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9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1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2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3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74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9544341E-0256-484F-9F5A-D818219AC179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27. juli</a:t>
            </a: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300" b="0" kern="1200" cap="none" spc="0" noProof="0" dirty="0">
                <a:ln w="0"/>
                <a:solidFill>
                  <a:schemeClr val="bg2">
                    <a:lumMod val="90000"/>
                  </a:schemeClr>
                </a:solidFill>
                <a:effectLst/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 rtl="0"/>
            <a:r>
              <a:rPr lang="nb-NO" noProof="0" dirty="0">
                <a:solidFill>
                  <a:schemeClr val="bg2">
                    <a:lumMod val="90000"/>
                  </a:schemeClr>
                </a:solidFill>
                <a:effectLst/>
              </a:rPr>
              <a:t>31</a:t>
            </a: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1/2. august</a:t>
            </a: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20 </a:t>
            </a: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 rtl="0"/>
            <a:r>
              <a:rPr lang="nb-NO" noProof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noProof="0" dirty="0">
                <a:solidFill>
                  <a:schemeClr val="tx1"/>
                </a:solidFill>
              </a:rPr>
              <a:t>29/30</a:t>
            </a:r>
          </a:p>
        </p:txBody>
      </p:sp>
      <p:sp>
        <p:nvSpPr>
          <p:cNvPr id="1828" name="Tekstboks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 rtl="0"/>
            <a:r>
              <a:rPr lang="nb-NO" sz="3600" b="0" noProof="0" dirty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1. september</a:t>
            </a: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nb-NO" sz="1300" b="0" noProof="0" dirty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2" name="Plassholder for tekst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8" name="Plassholder for tekst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4" name="Plassholder for tekst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3" name="Plassholder f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9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5" name="Plassholder for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1" name="Plassholder for tekst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7" name="Plassholder for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3" name="Plassholder for tekst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5" name="Plassholder f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1" name="Plassholder for tekst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7" name="Plassholder for tekst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3" name="Plassholder for tekst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9" name="Plassholder for tekst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5" name="Plassholder for tekst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4" name="Plassholder for tekst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0" name="Plassholder for tekst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6" name="Plassholder for tekst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7" name="Plassholder f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3" name="Plassholder f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9" name="Plassholder for tekst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5" name="Plassholder for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1" name="Plassholder for tekst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7" name="Plassholder for tekst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3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4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0" name="Plassholder for tekst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56" name="Plassholder for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2" name="Plassholder for tekst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68" name="Plassholder for tekst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noProof="0" dirty="0"/>
              <a:t>Klikk for å legge til tekst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58C7B5FD-AB26-4774-A780-BEE6B607E55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nb-NO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nb-NO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nb-NO" noProof="0" dirty="0"/>
          </a:p>
        </p:txBody>
      </p:sp>
      <p:sp>
        <p:nvSpPr>
          <p:cNvPr id="8" name="Av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b-NO" noProof="0" dirty="0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Rett linj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Rett linj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Rett linj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Rett linj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Rett linj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Rett linj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Rett linj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Rett linj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Rett linj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Rett linj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Rett linj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Rett linj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Rett linj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Rett linj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Rett linj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Rett linj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Rett linj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Rett linj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Rett linj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Rett linj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Rett linj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Rett linj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Rett linj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Rett linj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Rett linj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Rett linj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Rett linj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Rett linj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Rett linj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Rett linj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Rett linj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Rett linj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Rett linj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Rett linj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Rett linj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Rett linj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Rett linj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Rett linj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Rett linj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Rett linj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Rett linj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Rett linj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Rett linj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Rett linj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Rett linj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Rett linj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Rett linj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Rett linj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Rett linj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Rett linj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Rett linj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Rett linj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Rett linj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Rett linj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y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Ellips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1061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Ellips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b-NO" noProof="0" dirty="0"/>
            </a:p>
          </p:txBody>
        </p:sp>
        <p:pic>
          <p:nvPicPr>
            <p:cNvPr id="48" name="Bil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boks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boks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boks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boks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boks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boks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nb-NO" sz="1200" b="1" noProof="0" dirty="0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49" name="Tekstboks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nb-NO" sz="2400" noProof="0" dirty="0">
                <a:solidFill>
                  <a:schemeClr val="accent1"/>
                </a:solidFill>
              </a:rPr>
              <a:t>2020</a:t>
            </a:r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C1F14CEB-5B27-421C-9753-A8B826879620}" type="datetime1">
              <a:rPr lang="nb-NO" noProof="0" smtClean="0"/>
              <a:t>17.02.2020</a:t>
            </a:fld>
            <a:endParaRPr lang="nb-NO" noProof="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53CB5F7B-7C15-41FD-9488-0FCC5C0A130E}" type="slidenum">
              <a:rPr lang="nb-NO" noProof="0"/>
              <a:pPr/>
              <a:t>‹#›</a:t>
            </a:fld>
            <a:endParaRPr lang="nb-NO" noProof="0" dirty="0"/>
          </a:p>
        </p:txBody>
      </p:sp>
      <p:sp>
        <p:nvSpPr>
          <p:cNvPr id="86" name="Instruksjonsteks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b-NO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nb-NO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Du kan skrive ut denne malen og bruke som en veggkalender. Du kan også kopiere lysbildet for en måned og legge til din egen presentasjon.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ssholder for tekst 111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8" name="Plassholder for tekst 117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4" name="Plassholder for tekst 12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0" name="Plassholder for tekst 129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6" name="Plassholder for tekst 135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2" name="Plassholder for tekst 141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1" name="Plassholder for tekst 110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7" name="Plassholder for tekst 116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3" name="Plassholder for tekst 12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9" name="Plassholder for tekst 128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5" name="Plassholder for tekst 134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1" name="Plassholder for tekst 140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3" name="Plassholder for tekst 112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9" name="Plassholder for tekst 11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5" name="Plassholder for tekst 124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1" name="Plassholder for tekst 130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7" name="Plassholder for tekst 136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3" name="Plassholder for tekst 142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4" name="Plassholder for tekst 113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0" name="Plassholder for tekst 11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6" name="Plassholder for tekst 125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2" name="Plassholder for tekst 131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8" name="Plassholder for tekst 137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4" name="Plassholder for tekst 143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5" name="Plassholder for tekst 114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1" name="Plassholder for tekst 12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7" name="Plassholder for tekst 126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3" name="Plassholder for tekst 132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9" name="Plassholder for tekst 138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5" name="Plassholder for tekst 14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6" name="Plassholder for tekst 115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2" name="Plassholder for tekst 12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8" name="Plassholder for tekst 127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4" name="Plassholder for tekst 133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0" name="Plassholder for tekst 139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6" name="Plassholder for tekst 14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ssholder for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9" name="Plassholder for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5" name="Plassholder for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1" name="Plassholder for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7" name="Plassholder for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8" name="Plassholder for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4" name="Plassholder for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0" name="Plassholder for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6" name="Plassholder for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0" name="Plassholder for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6" name="Plassholder for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2" name="Plassholder for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8" name="Plassholder for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1" name="Plassholder for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7" name="Plassholder for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3" name="Plassholder for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9" name="Plassholder for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6" name="Plassholder for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2" name="Plassholder for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8" name="Plassholder for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4" name="Plassholder for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0" name="Plassholder for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7" name="Plassholder for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3" name="Plassholder for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9" name="Plassholder for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5" name="Plassholder for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1" name="Plassholder for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ssholder for tekst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3" name="Plassholder for tekst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9" name="Plassholder for tekst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5" name="Plassholder for tekst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1" name="Plassholder for tekst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7" name="Plassholder for tekst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2" name="Plassholder for tekst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8" name="Plassholder for tekst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4" name="Plassholder for tekst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0" name="Plassholder for tekst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6" name="Plassholder for tekst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8" name="Plassholder for tekst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4" name="Plassholder for tekst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0" name="Plassholder for tekst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6" name="Plassholder for tekst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2" name="Plassholder for tekst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8" name="Plassholder for tekst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9" name="Plassholder for tekst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5" name="Plassholder for tekst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1" name="Plassholder for tekst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7" name="Plassholder for tekst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3" name="Plassholder for tekst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9" name="Plassholder for tekst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0" name="Plassholder for tekst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6" name="Plassholder for tekst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2" name="Plassholder for tekst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8" name="Plassholder for tekst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4" name="Plassholder for tekst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0" name="Plassholder for tekst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1" name="Plassholder for tekst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7" name="Plassholder for tekst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3" name="Plassholder for tekst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9" name="Plassholder for tekst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5" name="Plassholder for tekst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1" name="Plassholder for tekst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ssholder for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ssholder for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ssholder for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8" name="Plassholder for tekst 3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5" name="Plassholder for tekst 1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1" name="Plassholder for tekst 2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7" name="Plassholder for tekst 2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3" name="Plassholder for tekst 3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0" name="Plassholder for tekst 1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6" name="Plassholder for tekst 2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2" name="Plassholder for tekst 3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2" name="Plassholder for tekst 2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8" name="Plassholder for tekst 2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4" name="Plassholder for tekst 3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7" name="Plassholder for tekst 1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9" name="Plassholder for tekst 2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8" name="Plassholder for tekst 1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4" name="Plassholder for tekst 2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0" name="Plassholder for tekst 2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6" name="Plassholder for tekst 3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1" name="Plassholder for tekst 3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37" name="Plassholder for tekst 3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ssholder for tekst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0" name="Plassholder for tekst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2" name="Plassholder for tekst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o-ringskalender 2020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1eb96d0358c5e813b9ff0a51f6be317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9d98f49939701b33df8e18e31113e73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7B8BDE-ACE7-4A38-893C-2502E9AD3DDC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0A51265-8D1D-4193-B0F9-A72C2ADF8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A22F1A-C3B4-4165-8A0E-E09BE0E38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PresentationFormat>Skjermfremvisning (4:3)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To-ringskalender 2020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dcterms:created xsi:type="dcterms:W3CDTF">2020-01-16T06:57:33Z</dcterms:created>
  <dcterms:modified xsi:type="dcterms:W3CDTF">2020-02-16T18:06:07Z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