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5328" autoAdjust="0"/>
  </p:normalViewPr>
  <p:slideViewPr>
    <p:cSldViewPr showGuides="1">
      <p:cViewPr varScale="1">
        <p:scale>
          <a:sx n="53" d="100"/>
          <a:sy n="53" d="100"/>
        </p:scale>
        <p:origin x="181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2536-C91D-4D81-869C-0013A7359684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C9451-71FC-4470-AA85-CBE7E5F9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3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2397791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1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5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6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2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3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3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1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1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3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c 13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370932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138053" y="1279566"/>
            <a:ext cx="3840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første </a:t>
            </a:r>
            <a:r>
              <a:rPr lang="nb-NO" sz="2200" dirty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tekstlinje </a:t>
            </a:r>
            <a:r>
              <a:rPr lang="nb-NO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her</a:t>
            </a:r>
            <a:endParaRPr lang="nb-NO" sz="2200" dirty="0">
              <a:solidFill>
                <a:prstClr val="black">
                  <a:lumMod val="50000"/>
                  <a:lumOff val="50000"/>
                </a:prstClr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627912" y="2557483"/>
            <a:ext cx="3840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andre </a:t>
            </a:r>
            <a:r>
              <a:rPr lang="nb-NO" sz="2200" dirty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tekstlinje </a:t>
            </a:r>
            <a:r>
              <a:rPr lang="nb-NO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her</a:t>
            </a:r>
            <a:endParaRPr lang="nb-NO" sz="2200" dirty="0">
              <a:solidFill>
                <a:prstClr val="black">
                  <a:lumMod val="50000"/>
                  <a:lumOff val="50000"/>
                </a:prstClr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3627912" y="3835400"/>
            <a:ext cx="3840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tredje </a:t>
            </a:r>
            <a:r>
              <a:rPr lang="nb-NO" sz="2200" dirty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tekstlinje </a:t>
            </a:r>
            <a:r>
              <a:rPr lang="nb-NO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her</a:t>
            </a:r>
            <a:endParaRPr lang="nb-NO" sz="2200" dirty="0">
              <a:solidFill>
                <a:prstClr val="black">
                  <a:lumMod val="50000"/>
                  <a:lumOff val="50000"/>
                </a:prstClr>
              </a:solidFill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3193472" y="5113317"/>
            <a:ext cx="34456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orbel" pitchFamily="34" charset="0"/>
              </a:rPr>
              <a:t>fjerde tekstlinje her</a:t>
            </a:r>
            <a:endParaRPr lang="nb-NO" sz="2200" dirty="0">
              <a:solidFill>
                <a:prstClr val="black">
                  <a:lumMod val="50000"/>
                  <a:lumOff val="50000"/>
                </a:prstClr>
              </a:solidFill>
              <a:latin typeface="Corbe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21676" y="1370363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20192" y="2638879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222174" y="3907395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33551" y="5175910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-1524000" y="1905000"/>
            <a:ext cx="3048000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 rot="5400000">
            <a:off x="-3129150" y="3314700"/>
            <a:ext cx="6246420" cy="22860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4862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Animated_pointer_and_light-up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B5366A1A4A0C84D9B7C7FC029A8F9A004002E98159AF81B0A43BC33725F0F080723" ma:contentTypeVersion="56" ma:contentTypeDescription="Create a new document." ma:contentTypeScope="" ma:versionID="8ff8419ef8b34080e1205c84cb8e5689">
  <xsd:schema xmlns:xsd="http://www.w3.org/2001/XMLSchema" xmlns:xs="http://www.w3.org/2001/XMLSchema" xmlns:p="http://schemas.microsoft.com/office/2006/metadata/properties" xmlns:ns2="e3770583-0a95-488a-909d-acf753acc1f4" targetNamespace="http://schemas.microsoft.com/office/2006/metadata/properties" ma:root="true" ma:fieldsID="83a38a798b607f9ce57041a3307adf0f" ns2:_="">
    <xsd:import namespace="e3770583-0a95-488a-909d-acf753acc1f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70583-0a95-488a-909d-acf753acc1f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62bf8fd3-0838-4708-9f23-ce121d9853b1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20445BB7-24EE-4EE6-9648-720BF2A78C59}" ma:internalName="CSXSubmissionMarket" ma:readOnly="false" ma:showField="MarketName" ma:web="e3770583-0a95-488a-909d-acf753acc1f4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f832afea-3dc0-49b7-b1ce-c466b23ef096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ED7CD828-E448-4C7A-803E-83553A7A7935}" ma:internalName="InProjectListLookup" ma:readOnly="true" ma:showField="InProjectList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d514d673-db25-48c7-8211-6998548b7d86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ED7CD828-E448-4C7A-803E-83553A7A7935}" ma:internalName="LastCompleteVersionLookup" ma:readOnly="true" ma:showField="LastCompleteVersion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ED7CD828-E448-4C7A-803E-83553A7A7935}" ma:internalName="LastPreviewErrorLookup" ma:readOnly="true" ma:showField="LastPreviewError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ED7CD828-E448-4C7A-803E-83553A7A7935}" ma:internalName="LastPreviewResultLookup" ma:readOnly="true" ma:showField="LastPreviewResult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ED7CD828-E448-4C7A-803E-83553A7A7935}" ma:internalName="LastPreviewAttemptDateLookup" ma:readOnly="true" ma:showField="LastPreviewAttemptDate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ED7CD828-E448-4C7A-803E-83553A7A7935}" ma:internalName="LastPreviewedByLookup" ma:readOnly="true" ma:showField="LastPreviewedBy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ED7CD828-E448-4C7A-803E-83553A7A7935}" ma:internalName="LastPreviewTimeLookup" ma:readOnly="true" ma:showField="LastPreviewTime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ED7CD828-E448-4C7A-803E-83553A7A7935}" ma:internalName="LastPreviewVersionLookup" ma:readOnly="true" ma:showField="LastPreviewVersion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ED7CD828-E448-4C7A-803E-83553A7A7935}" ma:internalName="LastPublishErrorLookup" ma:readOnly="true" ma:showField="LastPublishError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ED7CD828-E448-4C7A-803E-83553A7A7935}" ma:internalName="LastPublishResultLookup" ma:readOnly="true" ma:showField="LastPublishResult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ED7CD828-E448-4C7A-803E-83553A7A7935}" ma:internalName="LastPublishAttemptDateLookup" ma:readOnly="true" ma:showField="LastPublishAttemptDate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ED7CD828-E448-4C7A-803E-83553A7A7935}" ma:internalName="LastPublishedByLookup" ma:readOnly="true" ma:showField="LastPublishedBy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ED7CD828-E448-4C7A-803E-83553A7A7935}" ma:internalName="LastPublishTimeLookup" ma:readOnly="true" ma:showField="LastPublishTime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ED7CD828-E448-4C7A-803E-83553A7A7935}" ma:internalName="LastPublishVersionLookup" ma:readOnly="true" ma:showField="LastPublishVersion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8398BF3F-BAB2-4330-BD67-FDB3C311F7E9}" ma:internalName="LocLastLocAttemptVersionLookup" ma:readOnly="false" ma:showField="LastLocAttemptVersion" ma:web="e3770583-0a95-488a-909d-acf753acc1f4">
      <xsd:simpleType>
        <xsd:restriction base="dms:Lookup"/>
      </xsd:simpleType>
    </xsd:element>
    <xsd:element name="LocLastLocAttemptVersionTypeLookup" ma:index="71" nillable="true" ma:displayName="Loc Last Loc Attempt Version Type" ma:default="" ma:list="{8398BF3F-BAB2-4330-BD67-FDB3C311F7E9}" ma:internalName="LocLastLocAttemptVersionTypeLookup" ma:readOnly="true" ma:showField="LastLocAttemptVersionType" ma:web="e3770583-0a95-488a-909d-acf753acc1f4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8398BF3F-BAB2-4330-BD67-FDB3C311F7E9}" ma:internalName="LocNewPublishedVersionLookup" ma:readOnly="true" ma:showField="NewPublishedVersion" ma:web="e3770583-0a95-488a-909d-acf753acc1f4">
      <xsd:simpleType>
        <xsd:restriction base="dms:Lookup"/>
      </xsd:simpleType>
    </xsd:element>
    <xsd:element name="LocOverallHandbackStatusLookup" ma:index="75" nillable="true" ma:displayName="Loc Overall Handback Status" ma:default="" ma:list="{8398BF3F-BAB2-4330-BD67-FDB3C311F7E9}" ma:internalName="LocOverallHandbackStatusLookup" ma:readOnly="true" ma:showField="OverallHandbackStatus" ma:web="e3770583-0a95-488a-909d-acf753acc1f4">
      <xsd:simpleType>
        <xsd:restriction base="dms:Lookup"/>
      </xsd:simpleType>
    </xsd:element>
    <xsd:element name="LocOverallLocStatusLookup" ma:index="76" nillable="true" ma:displayName="Loc Overall Localize Status" ma:default="" ma:list="{8398BF3F-BAB2-4330-BD67-FDB3C311F7E9}" ma:internalName="LocOverallLocStatusLookup" ma:readOnly="true" ma:showField="OverallLocStatus" ma:web="e3770583-0a95-488a-909d-acf753acc1f4">
      <xsd:simpleType>
        <xsd:restriction base="dms:Lookup"/>
      </xsd:simpleType>
    </xsd:element>
    <xsd:element name="LocOverallPreviewStatusLookup" ma:index="77" nillable="true" ma:displayName="Loc Overall Preview Status" ma:default="" ma:list="{8398BF3F-BAB2-4330-BD67-FDB3C311F7E9}" ma:internalName="LocOverallPreviewStatusLookup" ma:readOnly="true" ma:showField="OverallPreviewStatus" ma:web="e3770583-0a95-488a-909d-acf753acc1f4">
      <xsd:simpleType>
        <xsd:restriction base="dms:Lookup"/>
      </xsd:simpleType>
    </xsd:element>
    <xsd:element name="LocOverallPublishStatusLookup" ma:index="78" nillable="true" ma:displayName="Loc Overall Publish Status" ma:default="" ma:list="{8398BF3F-BAB2-4330-BD67-FDB3C311F7E9}" ma:internalName="LocOverallPublishStatusLookup" ma:readOnly="true" ma:showField="OverallPublishStatus" ma:web="e3770583-0a95-488a-909d-acf753acc1f4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8398BF3F-BAB2-4330-BD67-FDB3C311F7E9}" ma:internalName="LocProcessedForHandoffsLookup" ma:readOnly="true" ma:showField="ProcessedForHandoffs" ma:web="e3770583-0a95-488a-909d-acf753acc1f4">
      <xsd:simpleType>
        <xsd:restriction base="dms:Lookup"/>
      </xsd:simpleType>
    </xsd:element>
    <xsd:element name="LocProcessedForMarketsLookup" ma:index="81" nillable="true" ma:displayName="Loc Processed For Markets" ma:default="" ma:list="{8398BF3F-BAB2-4330-BD67-FDB3C311F7E9}" ma:internalName="LocProcessedForMarketsLookup" ma:readOnly="true" ma:showField="ProcessedForMarkets" ma:web="e3770583-0a95-488a-909d-acf753acc1f4">
      <xsd:simpleType>
        <xsd:restriction base="dms:Lookup"/>
      </xsd:simpleType>
    </xsd:element>
    <xsd:element name="LocPublishedDependentAssetsLookup" ma:index="82" nillable="true" ma:displayName="Loc Published Dependent Assets" ma:default="" ma:list="{8398BF3F-BAB2-4330-BD67-FDB3C311F7E9}" ma:internalName="LocPublishedDependentAssetsLookup" ma:readOnly="true" ma:showField="PublishedDependentAssets" ma:web="e3770583-0a95-488a-909d-acf753acc1f4">
      <xsd:simpleType>
        <xsd:restriction base="dms:Lookup"/>
      </xsd:simpleType>
    </xsd:element>
    <xsd:element name="LocPublishedLinkedAssetsLookup" ma:index="83" nillable="true" ma:displayName="Loc Published Linked Assets" ma:default="" ma:list="{8398BF3F-BAB2-4330-BD67-FDB3C311F7E9}" ma:internalName="LocPublishedLinkedAssetsLookup" ma:readOnly="true" ma:showField="PublishedLinkedAssets" ma:web="e3770583-0a95-488a-909d-acf753acc1f4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215a6cd1-b75f-45c5-b2a6-8a6d3665dc0e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20445BB7-24EE-4EE6-9648-720BF2A78C59}" ma:internalName="Markets" ma:readOnly="false" ma:showField="MarketName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ED7CD828-E448-4C7A-803E-83553A7A7935}" ma:internalName="NumOfRatingsLookup" ma:readOnly="true" ma:showField="NumOfRatings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ED7CD828-E448-4C7A-803E-83553A7A7935}" ma:internalName="PublishStatusLookup" ma:readOnly="false" ma:showField="PublishStatus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581baf9c-b1e7-411e-a8e8-04cec403fd44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df824fc9-0504-4dbd-9291-c9380f0461ff}" ma:internalName="TaxCatchAll" ma:showField="CatchAllData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df824fc9-0504-4dbd-9291-c9380f0461ff}" ma:internalName="TaxCatchAllLabel" ma:readOnly="true" ma:showField="CatchAllDataLabel" ma:web="e3770583-0a95-488a-909d-acf753ac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e3770583-0a95-488a-909d-acf753acc1f4" xsi:nil="true"/>
    <AssetExpire xmlns="e3770583-0a95-488a-909d-acf753acc1f4">2029-05-12T07:00:00+00:00</AssetExpire>
    <IntlLangReviewDate xmlns="e3770583-0a95-488a-909d-acf753acc1f4" xsi:nil="true"/>
    <TPFriendlyName xmlns="e3770583-0a95-488a-909d-acf753acc1f4" xsi:nil="true"/>
    <IntlLangReview xmlns="e3770583-0a95-488a-909d-acf753acc1f4" xsi:nil="true"/>
    <PolicheckWords xmlns="e3770583-0a95-488a-909d-acf753acc1f4" xsi:nil="true"/>
    <SubmitterId xmlns="e3770583-0a95-488a-909d-acf753acc1f4" xsi:nil="true"/>
    <AcquiredFrom xmlns="e3770583-0a95-488a-909d-acf753acc1f4">Internal MS</AcquiredFrom>
    <EditorialStatus xmlns="e3770583-0a95-488a-909d-acf753acc1f4" xsi:nil="true"/>
    <Markets xmlns="e3770583-0a95-488a-909d-acf753acc1f4"/>
    <OriginAsset xmlns="e3770583-0a95-488a-909d-acf753acc1f4" xsi:nil="true"/>
    <AssetStart xmlns="e3770583-0a95-488a-909d-acf753acc1f4">2011-01-14T06:28:00+00:00</AssetStart>
    <FriendlyTitle xmlns="e3770583-0a95-488a-909d-acf753acc1f4" xsi:nil="true"/>
    <MarketSpecific xmlns="e3770583-0a95-488a-909d-acf753acc1f4">false</MarketSpecific>
    <TPNamespace xmlns="e3770583-0a95-488a-909d-acf753acc1f4" xsi:nil="true"/>
    <PublishStatusLookup xmlns="e3770583-0a95-488a-909d-acf753acc1f4">
      <Value>268193</Value>
      <Value>290654</Value>
    </PublishStatusLookup>
    <APAuthor xmlns="e3770583-0a95-488a-909d-acf753acc1f4">
      <UserInfo>
        <DisplayName>REDMOND\v-rapal</DisplayName>
        <AccountId>2094</AccountId>
        <AccountType/>
      </UserInfo>
    </APAuthor>
    <TPCommandLine xmlns="e3770583-0a95-488a-909d-acf753acc1f4" xsi:nil="true"/>
    <IntlLangReviewer xmlns="e3770583-0a95-488a-909d-acf753acc1f4" xsi:nil="true"/>
    <OpenTemplate xmlns="e3770583-0a95-488a-909d-acf753acc1f4">true</OpenTemplate>
    <CSXSubmissionDate xmlns="e3770583-0a95-488a-909d-acf753acc1f4" xsi:nil="true"/>
    <Manager xmlns="e3770583-0a95-488a-909d-acf753acc1f4" xsi:nil="true"/>
    <NumericId xmlns="e3770583-0a95-488a-909d-acf753acc1f4" xsi:nil="true"/>
    <ParentAssetId xmlns="e3770583-0a95-488a-909d-acf753acc1f4" xsi:nil="true"/>
    <OriginalSourceMarket xmlns="e3770583-0a95-488a-909d-acf753acc1f4">english</OriginalSourceMarket>
    <ApprovalStatus xmlns="e3770583-0a95-488a-909d-acf753acc1f4">InProgress</ApprovalStatus>
    <TPComponent xmlns="e3770583-0a95-488a-909d-acf753acc1f4" xsi:nil="true"/>
    <EditorialTags xmlns="e3770583-0a95-488a-909d-acf753acc1f4" xsi:nil="true"/>
    <TPExecutable xmlns="e3770583-0a95-488a-909d-acf753acc1f4" xsi:nil="true"/>
    <TPLaunchHelpLink xmlns="e3770583-0a95-488a-909d-acf753acc1f4" xsi:nil="true"/>
    <SourceTitle xmlns="e3770583-0a95-488a-909d-acf753acc1f4" xsi:nil="true"/>
    <CSXUpdate xmlns="e3770583-0a95-488a-909d-acf753acc1f4">false</CSXUpdate>
    <IntlLocPriority xmlns="e3770583-0a95-488a-909d-acf753acc1f4" xsi:nil="true"/>
    <UAProjectedTotalWords xmlns="e3770583-0a95-488a-909d-acf753acc1f4" xsi:nil="true"/>
    <AssetType xmlns="e3770583-0a95-488a-909d-acf753acc1f4">TP</AssetType>
    <MachineTranslated xmlns="e3770583-0a95-488a-909d-acf753acc1f4">false</MachineTranslated>
    <OutputCachingOn xmlns="e3770583-0a95-488a-909d-acf753acc1f4">false</OutputCachingOn>
    <TemplateStatus xmlns="e3770583-0a95-488a-909d-acf753acc1f4" xsi:nil="true"/>
    <IsSearchable xmlns="e3770583-0a95-488a-909d-acf753acc1f4">true</IsSearchable>
    <ContentItem xmlns="e3770583-0a95-488a-909d-acf753acc1f4" xsi:nil="true"/>
    <HandoffToMSDN xmlns="e3770583-0a95-488a-909d-acf753acc1f4" xsi:nil="true"/>
    <ShowIn xmlns="e3770583-0a95-488a-909d-acf753acc1f4">Show everywhere</ShowIn>
    <ThumbnailAssetId xmlns="e3770583-0a95-488a-909d-acf753acc1f4" xsi:nil="true"/>
    <UALocComments xmlns="e3770583-0a95-488a-909d-acf753acc1f4" xsi:nil="true"/>
    <UALocRecommendation xmlns="e3770583-0a95-488a-909d-acf753acc1f4">Localize</UALocRecommendation>
    <LastModifiedDateTime xmlns="e3770583-0a95-488a-909d-acf753acc1f4" xsi:nil="true"/>
    <LastPublishResultLookup xmlns="e3770583-0a95-488a-909d-acf753acc1f4"/>
    <LegacyData xmlns="e3770583-0a95-488a-909d-acf753acc1f4" xsi:nil="true"/>
    <ClipArtFilename xmlns="e3770583-0a95-488a-909d-acf753acc1f4" xsi:nil="true"/>
    <TPApplication xmlns="e3770583-0a95-488a-909d-acf753acc1f4" xsi:nil="true"/>
    <CSXHash xmlns="e3770583-0a95-488a-909d-acf753acc1f4" xsi:nil="true"/>
    <DirectSourceMarket xmlns="e3770583-0a95-488a-909d-acf753acc1f4">english</DirectSourceMarket>
    <PrimaryImageGen xmlns="e3770583-0a95-488a-909d-acf753acc1f4">true</PrimaryImageGen>
    <PlannedPubDate xmlns="e3770583-0a95-488a-909d-acf753acc1f4" xsi:nil="true"/>
    <CSXSubmissionMarket xmlns="e3770583-0a95-488a-909d-acf753acc1f4" xsi:nil="true"/>
    <Downloads xmlns="e3770583-0a95-488a-909d-acf753acc1f4">0</Downloads>
    <ArtSampleDocs xmlns="e3770583-0a95-488a-909d-acf753acc1f4" xsi:nil="true"/>
    <TrustLevel xmlns="e3770583-0a95-488a-909d-acf753acc1f4">1 Microsoft Managed Content</TrustLevel>
    <BlockPublish xmlns="e3770583-0a95-488a-909d-acf753acc1f4">false</BlockPublish>
    <TPLaunchHelpLinkType xmlns="e3770583-0a95-488a-909d-acf753acc1f4">Template</TPLaunchHelpLinkType>
    <BusinessGroup xmlns="e3770583-0a95-488a-909d-acf753acc1f4" xsi:nil="true"/>
    <Providers xmlns="e3770583-0a95-488a-909d-acf753acc1f4" xsi:nil="true"/>
    <TemplateTemplateType xmlns="e3770583-0a95-488a-909d-acf753acc1f4">PowerPoint Presentation Template</TemplateTemplateType>
    <TimesCloned xmlns="e3770583-0a95-488a-909d-acf753acc1f4" xsi:nil="true"/>
    <TPAppVersion xmlns="e3770583-0a95-488a-909d-acf753acc1f4" xsi:nil="true"/>
    <VoteCount xmlns="e3770583-0a95-488a-909d-acf753acc1f4" xsi:nil="true"/>
    <Provider xmlns="e3770583-0a95-488a-909d-acf753acc1f4" xsi:nil="true"/>
    <UACurrentWords xmlns="e3770583-0a95-488a-909d-acf753acc1f4" xsi:nil="true"/>
    <AssetId xmlns="e3770583-0a95-488a-909d-acf753acc1f4">TP102478713</AssetId>
    <TPClientViewer xmlns="e3770583-0a95-488a-909d-acf753acc1f4" xsi:nil="true"/>
    <DSATActionTaken xmlns="e3770583-0a95-488a-909d-acf753acc1f4" xsi:nil="true"/>
    <APEditor xmlns="e3770583-0a95-488a-909d-acf753acc1f4">
      <UserInfo>
        <DisplayName/>
        <AccountId xsi:nil="true"/>
        <AccountType/>
      </UserInfo>
    </APEditor>
    <TPInstallLocation xmlns="e3770583-0a95-488a-909d-acf753acc1f4" xsi:nil="true"/>
    <OOCacheId xmlns="e3770583-0a95-488a-909d-acf753acc1f4" xsi:nil="true"/>
    <IsDeleted xmlns="e3770583-0a95-488a-909d-acf753acc1f4">false</IsDeleted>
    <PublishTargets xmlns="e3770583-0a95-488a-909d-acf753acc1f4">OfficeOnline</PublishTargets>
    <ApprovalLog xmlns="e3770583-0a95-488a-909d-acf753acc1f4" xsi:nil="true"/>
    <BugNumber xmlns="e3770583-0a95-488a-909d-acf753acc1f4" xsi:nil="true"/>
    <CrawlForDependencies xmlns="e3770583-0a95-488a-909d-acf753acc1f4">false</CrawlForDependencies>
    <LastHandOff xmlns="e3770583-0a95-488a-909d-acf753acc1f4" xsi:nil="true"/>
    <Milestone xmlns="e3770583-0a95-488a-909d-acf753acc1f4" xsi:nil="true"/>
    <UANotes xmlns="e3770583-0a95-488a-909d-acf753acc1f4" xsi:nil="true"/>
    <CampaignTagsTaxHTField0 xmlns="e3770583-0a95-488a-909d-acf753acc1f4">
      <Terms xmlns="http://schemas.microsoft.com/office/infopath/2007/PartnerControls"/>
    </CampaignTagsTaxHTField0>
    <LocLastLocAttemptVersionLookup xmlns="e3770583-0a95-488a-909d-acf753acc1f4">132295</LocLastLocAttemptVersionLookup>
    <LocLastLocAttemptVersionTypeLookup xmlns="e3770583-0a95-488a-909d-acf753acc1f4" xsi:nil="true"/>
    <LocOverallPreviewStatusLookup xmlns="e3770583-0a95-488a-909d-acf753acc1f4" xsi:nil="true"/>
    <LocOverallPublishStatusLookup xmlns="e3770583-0a95-488a-909d-acf753acc1f4" xsi:nil="true"/>
    <TaxCatchAll xmlns="e3770583-0a95-488a-909d-acf753acc1f4"/>
    <LocNewPublishedVersionLookup xmlns="e3770583-0a95-488a-909d-acf753acc1f4" xsi:nil="true"/>
    <LocPublishedDependentAssetsLookup xmlns="e3770583-0a95-488a-909d-acf753acc1f4" xsi:nil="true"/>
    <LocComments xmlns="e3770583-0a95-488a-909d-acf753acc1f4" xsi:nil="true"/>
    <LocProcessedForMarketsLookup xmlns="e3770583-0a95-488a-909d-acf753acc1f4" xsi:nil="true"/>
    <LocRecommendedHandoff xmlns="e3770583-0a95-488a-909d-acf753acc1f4" xsi:nil="true"/>
    <LocManualTestRequired xmlns="e3770583-0a95-488a-909d-acf753acc1f4" xsi:nil="true"/>
    <LocProcessedForHandoffsLookup xmlns="e3770583-0a95-488a-909d-acf753acc1f4" xsi:nil="true"/>
    <LocOverallHandbackStatusLookup xmlns="e3770583-0a95-488a-909d-acf753acc1f4" xsi:nil="true"/>
    <LocalizationTagsTaxHTField0 xmlns="e3770583-0a95-488a-909d-acf753acc1f4">
      <Terms xmlns="http://schemas.microsoft.com/office/infopath/2007/PartnerControls"/>
    </LocalizationTagsTaxHTField0>
    <FeatureTagsTaxHTField0 xmlns="e3770583-0a95-488a-909d-acf753acc1f4">
      <Terms xmlns="http://schemas.microsoft.com/office/infopath/2007/PartnerControls"/>
    </FeatureTagsTaxHTField0>
    <LocOverallLocStatusLookup xmlns="e3770583-0a95-488a-909d-acf753acc1f4" xsi:nil="true"/>
    <LocPublishedLinkedAssetsLookup xmlns="e3770583-0a95-488a-909d-acf753acc1f4" xsi:nil="true"/>
    <InternalTagsTaxHTField0 xmlns="e3770583-0a95-488a-909d-acf753acc1f4">
      <Terms xmlns="http://schemas.microsoft.com/office/infopath/2007/PartnerControls"/>
    </InternalTagsTaxHTField0>
    <RecommendationsModifier xmlns="e3770583-0a95-488a-909d-acf753acc1f4" xsi:nil="true"/>
    <ScenarioTagsTaxHTField0 xmlns="e3770583-0a95-488a-909d-acf753acc1f4">
      <Terms xmlns="http://schemas.microsoft.com/office/infopath/2007/PartnerControls"/>
    </ScenarioTagsTaxHTField0>
    <OriginalRelease xmlns="e3770583-0a95-488a-909d-acf753acc1f4">14</OriginalRelease>
    <LocMarketGroupTiers2 xmlns="e3770583-0a95-488a-909d-acf753acc1f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71A863D-42CE-411D-A031-326F7AAA4CB9}"/>
</file>

<file path=customXml/itemProps2.xml><?xml version="1.0" encoding="utf-8"?>
<ds:datastoreItem xmlns:ds="http://schemas.openxmlformats.org/officeDocument/2006/customXml" ds:itemID="{6A629D72-27A8-47EA-A230-41412D4816DE}"/>
</file>

<file path=customXml/itemProps3.xml><?xml version="1.0" encoding="utf-8"?>
<ds:datastoreItem xmlns:ds="http://schemas.openxmlformats.org/officeDocument/2006/customXml" ds:itemID="{5E519BB6-FA83-4C7A-A5C3-FEA49DBE1C3F}"/>
</file>

<file path=docProps/app.xml><?xml version="1.0" encoding="utf-8"?>
<Properties xmlns="http://schemas.openxmlformats.org/officeDocument/2006/extended-properties" xmlns:vt="http://schemas.openxmlformats.org/officeDocument/2006/docPropsVTypes">
  <Template>Animated_pointer_and_light-up_text</Template>
  <TotalTime>0</TotalTime>
  <Words>12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Animated_pointer_and_light-up_text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2011-01-14T06:13:54Z</dcterms:created>
  <dcterms:modified xsi:type="dcterms:W3CDTF">2012-05-23T04:07:40Z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0x0101006B5366A1A4A0C84D9B7C7FC029A8F9A004002E98159AF81B0A43BC33725F0F080723</vt:lpwstr>
  </property>
</Properties>
</file>