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082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11989381-577C-49AA-A4E2-5EBA34BD6249}" type="datetimeFigureOut">
              <a:rPr lang="nb-NO"/>
              <a:t>30.01.2014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405E7BEC-684E-4C3F-AEB2-ED7203F4ED33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E5E25F29-0308-477E-B892-CB798FED9259}" type="datetimeFigureOut">
              <a:t>30.01.2014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F8FD79C7-905A-4C8B-8800-03693A11A4A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nb-NO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83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303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414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584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37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vrundet rektangel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8" name="høy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Ellips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20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Ellips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23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 latinLnBrk="0">
              <a:defRPr lang="nb-NO" b="1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600"/>
              </a:spcBef>
              <a:buNone/>
              <a:defRPr lang="nb-NO" sz="2400" b="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nb-NO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t>30.01.2014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s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0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5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6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7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8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9" name="Tekstboks 1807"/>
          <p:cNvSpPr txBox="1"/>
          <p:nvPr userDrawn="1"/>
        </p:nvSpPr>
        <p:spPr>
          <a:xfrm>
            <a:off x="73441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14/15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0" name="Tekstboks 1809"/>
          <p:cNvSpPr txBox="1"/>
          <p:nvPr userDrawn="1"/>
        </p:nvSpPr>
        <p:spPr>
          <a:xfrm>
            <a:off x="179870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81" name="Tekstboks 1810"/>
          <p:cNvSpPr txBox="1"/>
          <p:nvPr userDrawn="1"/>
        </p:nvSpPr>
        <p:spPr>
          <a:xfrm>
            <a:off x="317554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82" name="Tekstboks 1811"/>
          <p:cNvSpPr txBox="1"/>
          <p:nvPr userDrawn="1"/>
        </p:nvSpPr>
        <p:spPr>
          <a:xfrm>
            <a:off x="458131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83" name="Tekstboks 1812"/>
          <p:cNvSpPr txBox="1"/>
          <p:nvPr userDrawn="1"/>
        </p:nvSpPr>
        <p:spPr>
          <a:xfrm>
            <a:off x="59607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84" name="Tekstboks 1813"/>
          <p:cNvSpPr txBox="1"/>
          <p:nvPr userDrawn="1"/>
        </p:nvSpPr>
        <p:spPr>
          <a:xfrm>
            <a:off x="736129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21/22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kstboks 1814"/>
          <p:cNvSpPr txBox="1"/>
          <p:nvPr userDrawn="1"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6" name="Tekstboks 1815"/>
          <p:cNvSpPr txBox="1"/>
          <p:nvPr userDrawn="1"/>
        </p:nvSpPr>
        <p:spPr>
          <a:xfrm>
            <a:off x="179026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87" name="Tekstboks 1816"/>
          <p:cNvSpPr txBox="1"/>
          <p:nvPr userDrawn="1"/>
        </p:nvSpPr>
        <p:spPr>
          <a:xfrm>
            <a:off x="31671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88" name="Tekstboks 1817"/>
          <p:cNvSpPr txBox="1"/>
          <p:nvPr userDrawn="1"/>
        </p:nvSpPr>
        <p:spPr>
          <a:xfrm>
            <a:off x="457287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89" name="Tekstboks 1818"/>
          <p:cNvSpPr txBox="1"/>
          <p:nvPr userDrawn="1"/>
        </p:nvSpPr>
        <p:spPr>
          <a:xfrm>
            <a:off x="595235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90" name="Tekstboks 1819"/>
          <p:cNvSpPr txBox="1"/>
          <p:nvPr userDrawn="1"/>
        </p:nvSpPr>
        <p:spPr>
          <a:xfrm>
            <a:off x="73528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28/29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20"/>
          <p:cNvSpPr txBox="1"/>
          <p:nvPr userDrawn="1"/>
        </p:nvSpPr>
        <p:spPr>
          <a:xfrm>
            <a:off x="3929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2" name="Tekstboks 68"/>
          <p:cNvSpPr txBox="1"/>
          <p:nvPr userDrawn="1"/>
        </p:nvSpPr>
        <p:spPr>
          <a:xfrm>
            <a:off x="179870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93" name="Tekstboks 69"/>
          <p:cNvSpPr txBox="1"/>
          <p:nvPr userDrawn="1"/>
        </p:nvSpPr>
        <p:spPr>
          <a:xfrm>
            <a:off x="317554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april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4" name="Tekstboks 70"/>
          <p:cNvSpPr txBox="1"/>
          <p:nvPr userDrawn="1"/>
        </p:nvSpPr>
        <p:spPr>
          <a:xfrm>
            <a:off x="458131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95" name="Tekstboks 71"/>
          <p:cNvSpPr txBox="1"/>
          <p:nvPr userDrawn="1"/>
        </p:nvSpPr>
        <p:spPr>
          <a:xfrm>
            <a:off x="596079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96" name="Tekstboks 72"/>
          <p:cNvSpPr txBox="1"/>
          <p:nvPr userDrawn="1"/>
        </p:nvSpPr>
        <p:spPr>
          <a:xfrm>
            <a:off x="736129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7" name="Tekstboks 73"/>
          <p:cNvSpPr txBox="1"/>
          <p:nvPr userDrawn="1"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Tekstboks 1791"/>
          <p:cNvSpPr txBox="1"/>
          <p:nvPr userDrawn="1"/>
        </p:nvSpPr>
        <p:spPr>
          <a:xfrm>
            <a:off x="45600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23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februar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9" name="Tekstboks 1792"/>
          <p:cNvSpPr txBox="1"/>
          <p:nvPr userDrawn="1"/>
        </p:nvSpPr>
        <p:spPr>
          <a:xfrm>
            <a:off x="323861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100" name="Tekstboks 1793"/>
          <p:cNvSpPr txBox="1"/>
          <p:nvPr userDrawn="1"/>
        </p:nvSpPr>
        <p:spPr>
          <a:xfrm>
            <a:off x="464437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</p:txBody>
      </p:sp>
      <p:sp>
        <p:nvSpPr>
          <p:cNvPr id="101" name="Tekstboks 1794"/>
          <p:cNvSpPr txBox="1"/>
          <p:nvPr userDrawn="1"/>
        </p:nvSpPr>
        <p:spPr>
          <a:xfrm>
            <a:off x="602385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02" name="Tekstboks 1795"/>
          <p:cNvSpPr txBox="1"/>
          <p:nvPr userDrawn="1"/>
        </p:nvSpPr>
        <p:spPr>
          <a:xfrm>
            <a:off x="7424360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es-ES" sz="1300" b="0" dirty="0" smtClean="0">
                <a:solidFill>
                  <a:schemeClr val="tx1"/>
                </a:solidFill>
              </a:rPr>
              <a:t>/1</a:t>
            </a:r>
            <a:r>
              <a:rPr lang="pl-PL" sz="1300" b="0" dirty="0" smtClean="0">
                <a:solidFill>
                  <a:schemeClr val="tx1"/>
                </a:solidFill>
              </a:rPr>
              <a:t>.</a:t>
            </a:r>
            <a:r>
              <a:rPr lang="es-ES" sz="1300" b="0" dirty="0" smtClean="0">
                <a:solidFill>
                  <a:schemeClr val="tx1"/>
                </a:solidFill>
              </a:rPr>
              <a:t> </a:t>
            </a:r>
            <a:r>
              <a:rPr lang="pl-PL" sz="1300" b="0" dirty="0" smtClean="0">
                <a:solidFill>
                  <a:schemeClr val="tx1"/>
                </a:solidFill>
              </a:rPr>
              <a:t>mars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3" name="Tekstboks 1796"/>
          <p:cNvSpPr txBox="1"/>
          <p:nvPr userDrawn="1"/>
        </p:nvSpPr>
        <p:spPr>
          <a:xfrm>
            <a:off x="184453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4" name="Tekstboks 1797"/>
          <p:cNvSpPr txBox="1"/>
          <p:nvPr userDrawn="1"/>
        </p:nvSpPr>
        <p:spPr>
          <a:xfrm>
            <a:off x="185268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5" name="Tekstboks 1798"/>
          <p:cNvSpPr txBox="1"/>
          <p:nvPr userDrawn="1"/>
        </p:nvSpPr>
        <p:spPr>
          <a:xfrm>
            <a:off x="322952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6" name="Tekstboks 1799"/>
          <p:cNvSpPr txBox="1"/>
          <p:nvPr userDrawn="1"/>
        </p:nvSpPr>
        <p:spPr>
          <a:xfrm>
            <a:off x="463528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7" name="Tekstboks 1800"/>
          <p:cNvSpPr txBox="1"/>
          <p:nvPr userDrawn="1"/>
        </p:nvSpPr>
        <p:spPr>
          <a:xfrm>
            <a:off x="601476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8" name="Tekstboks 1801"/>
          <p:cNvSpPr txBox="1"/>
          <p:nvPr userDrawn="1"/>
        </p:nvSpPr>
        <p:spPr>
          <a:xfrm>
            <a:off x="741527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7/8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1802"/>
          <p:cNvSpPr txBox="1"/>
          <p:nvPr userDrawn="1"/>
        </p:nvSpPr>
        <p:spPr>
          <a:xfrm>
            <a:off x="44753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0" name="Tekstboks 1803"/>
          <p:cNvSpPr txBox="1"/>
          <p:nvPr userDrawn="1"/>
        </p:nvSpPr>
        <p:spPr>
          <a:xfrm>
            <a:off x="182760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11" name="Tekstboks 1804"/>
          <p:cNvSpPr txBox="1"/>
          <p:nvPr userDrawn="1"/>
        </p:nvSpPr>
        <p:spPr>
          <a:xfrm>
            <a:off x="320445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12" name="Tekstboks 1805"/>
          <p:cNvSpPr txBox="1"/>
          <p:nvPr userDrawn="1"/>
        </p:nvSpPr>
        <p:spPr>
          <a:xfrm>
            <a:off x="461021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13" name="Tekstboks 1806"/>
          <p:cNvSpPr txBox="1"/>
          <p:nvPr userDrawn="1"/>
        </p:nvSpPr>
        <p:spPr>
          <a:xfrm>
            <a:off x="598969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14" name="Tekstboks 1808"/>
          <p:cNvSpPr txBox="1"/>
          <p:nvPr userDrawn="1"/>
        </p:nvSpPr>
        <p:spPr>
          <a:xfrm>
            <a:off x="43907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1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0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2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3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4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9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5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mars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31834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. april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458919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5968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18118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179844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7529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8105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605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610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4151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81500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9184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9761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770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7759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39793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8054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82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881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6758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mai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6809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39793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9" name="Tekstboks 1821"/>
          <p:cNvSpPr txBox="1"/>
          <p:nvPr userDrawn="1"/>
        </p:nvSpPr>
        <p:spPr>
          <a:xfrm>
            <a:off x="17815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10" name="Tekstboks 1822"/>
          <p:cNvSpPr txBox="1"/>
          <p:nvPr userDrawn="1"/>
        </p:nvSpPr>
        <p:spPr>
          <a:xfrm>
            <a:off x="31583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11" name="Tekstboks 1823"/>
          <p:cNvSpPr txBox="1"/>
          <p:nvPr userDrawn="1"/>
        </p:nvSpPr>
        <p:spPr>
          <a:xfrm>
            <a:off x="45641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12" name="Tekstboks 1824"/>
          <p:cNvSpPr txBox="1"/>
          <p:nvPr userDrawn="1"/>
        </p:nvSpPr>
        <p:spPr>
          <a:xfrm>
            <a:off x="59435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13" name="Tekstboks 1825"/>
          <p:cNvSpPr txBox="1"/>
          <p:nvPr userDrawn="1"/>
        </p:nvSpPr>
        <p:spPr>
          <a:xfrm>
            <a:off x="73441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1826"/>
          <p:cNvSpPr txBox="1"/>
          <p:nvPr userDrawn="1"/>
        </p:nvSpPr>
        <p:spPr>
          <a:xfrm>
            <a:off x="39793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0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5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6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7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8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96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april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7" name="Tekstboks 1792"/>
          <p:cNvSpPr txBox="1"/>
          <p:nvPr userDrawn="1"/>
        </p:nvSpPr>
        <p:spPr>
          <a:xfrm>
            <a:off x="319539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98" name="Tekstboks 1793"/>
          <p:cNvSpPr txBox="1"/>
          <p:nvPr userDrawn="1"/>
        </p:nvSpPr>
        <p:spPr>
          <a:xfrm>
            <a:off x="460116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99" name="Tekstboks 1794"/>
          <p:cNvSpPr txBox="1"/>
          <p:nvPr userDrawn="1"/>
        </p:nvSpPr>
        <p:spPr>
          <a:xfrm>
            <a:off x="598064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. mai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0" name="Tekstboks 1795"/>
          <p:cNvSpPr txBox="1"/>
          <p:nvPr userDrawn="1"/>
        </p:nvSpPr>
        <p:spPr>
          <a:xfrm>
            <a:off x="738114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2/3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1" name="Tekstboks 1796"/>
          <p:cNvSpPr txBox="1"/>
          <p:nvPr userDrawn="1"/>
        </p:nvSpPr>
        <p:spPr>
          <a:xfrm>
            <a:off x="178646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Tekstboks 1797"/>
          <p:cNvSpPr txBox="1"/>
          <p:nvPr userDrawn="1"/>
        </p:nvSpPr>
        <p:spPr>
          <a:xfrm>
            <a:off x="17815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3" name="Tekstboks 1798"/>
          <p:cNvSpPr txBox="1"/>
          <p:nvPr userDrawn="1"/>
        </p:nvSpPr>
        <p:spPr>
          <a:xfrm>
            <a:off x="31583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4" name="Tekstboks 1799"/>
          <p:cNvSpPr txBox="1"/>
          <p:nvPr userDrawn="1"/>
        </p:nvSpPr>
        <p:spPr>
          <a:xfrm>
            <a:off x="45641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5" name="Tekstboks 1800"/>
          <p:cNvSpPr txBox="1"/>
          <p:nvPr userDrawn="1"/>
        </p:nvSpPr>
        <p:spPr>
          <a:xfrm>
            <a:off x="597746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6" name="Tekstboks 1801"/>
          <p:cNvSpPr txBox="1"/>
          <p:nvPr userDrawn="1"/>
        </p:nvSpPr>
        <p:spPr>
          <a:xfrm>
            <a:off x="737796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9/10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7" name="Tekstboks 1802"/>
          <p:cNvSpPr txBox="1"/>
          <p:nvPr userDrawn="1"/>
        </p:nvSpPr>
        <p:spPr>
          <a:xfrm>
            <a:off x="40990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03"/>
          <p:cNvSpPr txBox="1"/>
          <p:nvPr userDrawn="1"/>
        </p:nvSpPr>
        <p:spPr>
          <a:xfrm>
            <a:off x="178965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09" name="Tekstboks 1804"/>
          <p:cNvSpPr txBox="1"/>
          <p:nvPr userDrawn="1"/>
        </p:nvSpPr>
        <p:spPr>
          <a:xfrm>
            <a:off x="316649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10" name="Tekstboks 1805"/>
          <p:cNvSpPr txBox="1"/>
          <p:nvPr userDrawn="1"/>
        </p:nvSpPr>
        <p:spPr>
          <a:xfrm>
            <a:off x="457225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11" name="Tekstboks 1806"/>
          <p:cNvSpPr txBox="1"/>
          <p:nvPr userDrawn="1"/>
        </p:nvSpPr>
        <p:spPr>
          <a:xfrm>
            <a:off x="59517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12" name="Tekstboks 1807"/>
          <p:cNvSpPr txBox="1"/>
          <p:nvPr userDrawn="1"/>
        </p:nvSpPr>
        <p:spPr>
          <a:xfrm>
            <a:off x="735224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16/17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3" name="Tekstboks 1808"/>
          <p:cNvSpPr txBox="1"/>
          <p:nvPr userDrawn="1"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4" name="Tekstboks 1809"/>
          <p:cNvSpPr txBox="1"/>
          <p:nvPr userDrawn="1"/>
        </p:nvSpPr>
        <p:spPr>
          <a:xfrm>
            <a:off x="179348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15" name="Tekstboks 1810"/>
          <p:cNvSpPr txBox="1"/>
          <p:nvPr userDrawn="1"/>
        </p:nvSpPr>
        <p:spPr>
          <a:xfrm>
            <a:off x="317032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16" name="Tekstboks 1811"/>
          <p:cNvSpPr txBox="1"/>
          <p:nvPr userDrawn="1"/>
        </p:nvSpPr>
        <p:spPr>
          <a:xfrm>
            <a:off x="457608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17" name="Tekstboks 1812"/>
          <p:cNvSpPr txBox="1"/>
          <p:nvPr userDrawn="1"/>
        </p:nvSpPr>
        <p:spPr>
          <a:xfrm>
            <a:off x="595556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18" name="Tekstboks 1813"/>
          <p:cNvSpPr txBox="1"/>
          <p:nvPr userDrawn="1"/>
        </p:nvSpPr>
        <p:spPr>
          <a:xfrm>
            <a:off x="735607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23/24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9" name="Tekstboks 1814"/>
          <p:cNvSpPr txBox="1"/>
          <p:nvPr userDrawn="1"/>
        </p:nvSpPr>
        <p:spPr>
          <a:xfrm>
            <a:off x="40144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0" name="Tekstboks 1815"/>
          <p:cNvSpPr txBox="1"/>
          <p:nvPr userDrawn="1"/>
        </p:nvSpPr>
        <p:spPr>
          <a:xfrm>
            <a:off x="18037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21" name="Tekstboks 1816"/>
          <p:cNvSpPr txBox="1"/>
          <p:nvPr userDrawn="1"/>
        </p:nvSpPr>
        <p:spPr>
          <a:xfrm>
            <a:off x="318058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22" name="Tekstboks 1817"/>
          <p:cNvSpPr txBox="1"/>
          <p:nvPr userDrawn="1"/>
        </p:nvSpPr>
        <p:spPr>
          <a:xfrm>
            <a:off x="4586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23" name="Tekstboks 1818"/>
          <p:cNvSpPr txBox="1"/>
          <p:nvPr userDrawn="1"/>
        </p:nvSpPr>
        <p:spPr>
          <a:xfrm>
            <a:off x="596582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24" name="Tekstboks 1819"/>
          <p:cNvSpPr txBox="1"/>
          <p:nvPr userDrawn="1"/>
        </p:nvSpPr>
        <p:spPr>
          <a:xfrm>
            <a:off x="73663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5" name="Tekstboks 1820"/>
          <p:cNvSpPr txBox="1"/>
          <p:nvPr userDrawn="1"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6" name="Tekstboks 6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juni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7" name="Tekstboks 69"/>
          <p:cNvSpPr txBox="1"/>
          <p:nvPr userDrawn="1"/>
        </p:nvSpPr>
        <p:spPr>
          <a:xfrm>
            <a:off x="319539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28" name="Tekstboks 70"/>
          <p:cNvSpPr txBox="1"/>
          <p:nvPr userDrawn="1"/>
        </p:nvSpPr>
        <p:spPr>
          <a:xfrm>
            <a:off x="460116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29" name="Tekstboks 71"/>
          <p:cNvSpPr txBox="1"/>
          <p:nvPr userDrawn="1"/>
        </p:nvSpPr>
        <p:spPr>
          <a:xfrm>
            <a:off x="59806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30" name="Tekstboks 72"/>
          <p:cNvSpPr txBox="1"/>
          <p:nvPr userDrawn="1"/>
        </p:nvSpPr>
        <p:spPr>
          <a:xfrm>
            <a:off x="738114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1" name="Tekstboks 73"/>
          <p:cNvSpPr txBox="1"/>
          <p:nvPr userDrawn="1"/>
        </p:nvSpPr>
        <p:spPr>
          <a:xfrm>
            <a:off x="181744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i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0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9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1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2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3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4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mai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319569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460145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598093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738144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. juni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78994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667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7255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5203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525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78994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6679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7255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5203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5253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1821"/>
          <p:cNvSpPr txBox="1"/>
          <p:nvPr userDrawn="1"/>
        </p:nvSpPr>
        <p:spPr>
          <a:xfrm>
            <a:off x="180373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10" name="Tekstboks 1822"/>
          <p:cNvSpPr txBox="1"/>
          <p:nvPr userDrawn="1"/>
        </p:nvSpPr>
        <p:spPr>
          <a:xfrm>
            <a:off x="318058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pl-PL" sz="1300" b="0" baseline="0" dirty="0" smtClean="0">
                <a:solidFill>
                  <a:schemeClr val="bg2">
                    <a:lumMod val="90000"/>
                  </a:schemeClr>
                </a:solidFill>
              </a:rPr>
              <a:t> juli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kstboks 1823"/>
          <p:cNvSpPr txBox="1"/>
          <p:nvPr userDrawn="1"/>
        </p:nvSpPr>
        <p:spPr>
          <a:xfrm>
            <a:off x="458634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12" name="Tekstboks 1824"/>
          <p:cNvSpPr txBox="1"/>
          <p:nvPr userDrawn="1"/>
        </p:nvSpPr>
        <p:spPr>
          <a:xfrm>
            <a:off x="596582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3" name="Tekstboks 1825"/>
          <p:cNvSpPr txBox="1"/>
          <p:nvPr userDrawn="1"/>
        </p:nvSpPr>
        <p:spPr>
          <a:xfrm>
            <a:off x="736632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1826"/>
          <p:cNvSpPr txBox="1"/>
          <p:nvPr userDrawn="1"/>
        </p:nvSpPr>
        <p:spPr>
          <a:xfrm>
            <a:off x="40144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et rektangel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8" name="høy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Ellips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0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Ellips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3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nb-NO"/>
            </a:lvl5pPr>
            <a:lvl6pPr latinLnBrk="0">
              <a:defRPr lang="nb-NO"/>
            </a:lvl6pPr>
            <a:lvl7pPr latinLnBrk="0">
              <a:defRPr lang="nb-NO" baseline="0"/>
            </a:lvl7pPr>
            <a:lvl8pPr latinLnBrk="0">
              <a:defRPr lang="nb-NO" baseline="0"/>
            </a:lvl8pPr>
            <a:lvl9pPr latinLnBrk="0">
              <a:defRPr lang="nb-NO" baseline="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t>30.01.2014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ver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6" name="høy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Ellips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8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Ellips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1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oplass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1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0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2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3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4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9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5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6" name="Tit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tittelstiler i </a:t>
            </a:r>
            <a:r>
              <a:rPr lang="nb-NO" dirty="0" smtClean="0"/>
              <a:t>malen</a:t>
            </a:r>
            <a:endParaRPr lang="nb-NO" dirty="0"/>
          </a:p>
        </p:txBody>
      </p:sp>
      <p:sp>
        <p:nvSpPr>
          <p:cNvPr id="106" name="Tekstboks 1791"/>
          <p:cNvSpPr txBox="1"/>
          <p:nvPr userDrawn="1"/>
        </p:nvSpPr>
        <p:spPr>
          <a:xfrm>
            <a:off x="17815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juli</a:t>
            </a:r>
            <a:endParaRPr lang="es-ES"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7" name="Tekstboks 1792"/>
          <p:cNvSpPr txBox="1"/>
          <p:nvPr userDrawn="1"/>
        </p:nvSpPr>
        <p:spPr>
          <a:xfrm>
            <a:off x="31583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8" name="Tekstboks 1793"/>
          <p:cNvSpPr txBox="1"/>
          <p:nvPr userDrawn="1"/>
        </p:nvSpPr>
        <p:spPr>
          <a:xfrm>
            <a:off x="45641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9" name="Tekstboks 1794"/>
          <p:cNvSpPr txBox="1"/>
          <p:nvPr userDrawn="1"/>
        </p:nvSpPr>
        <p:spPr>
          <a:xfrm>
            <a:off x="59435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10" name="Tekstboks 1795"/>
          <p:cNvSpPr txBox="1"/>
          <p:nvPr userDrawn="1"/>
        </p:nvSpPr>
        <p:spPr>
          <a:xfrm>
            <a:off x="73441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r>
              <a:rPr lang="es-ES" sz="1300" b="0" dirty="0" smtClean="0">
                <a:solidFill>
                  <a:schemeClr val="tx1"/>
                </a:solidFill>
              </a:rPr>
              <a:t>/</a:t>
            </a:r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11" name="Tekstboks 1796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30.</a:t>
            </a:r>
            <a:r>
              <a:rPr lang="es-E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juni</a:t>
            </a:r>
            <a:endParaRPr lang="es-ES"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" name="Tekstboks 1797"/>
          <p:cNvSpPr txBox="1"/>
          <p:nvPr userDrawn="1"/>
        </p:nvSpPr>
        <p:spPr>
          <a:xfrm>
            <a:off x="18037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13" name="Tekstboks 1798"/>
          <p:cNvSpPr txBox="1"/>
          <p:nvPr userDrawn="1"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9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14" name="Tekstboks 1799"/>
          <p:cNvSpPr txBox="1"/>
          <p:nvPr userDrawn="1"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10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15" name="Tekstboks 1800"/>
          <p:cNvSpPr txBox="1"/>
          <p:nvPr userDrawn="1"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1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16" name="Tekstboks 1801"/>
          <p:cNvSpPr txBox="1"/>
          <p:nvPr userDrawn="1"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2</a:t>
            </a:r>
            <a:r>
              <a:rPr lang="es-ES" sz="1300" b="0" dirty="0" smtClean="0">
                <a:solidFill>
                  <a:schemeClr val="tx1"/>
                </a:solidFill>
              </a:rPr>
              <a:t>/1</a:t>
            </a:r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17" name="Tekstboks 1802"/>
          <p:cNvSpPr txBox="1"/>
          <p:nvPr userDrawn="1"/>
        </p:nvSpPr>
        <p:spPr>
          <a:xfrm>
            <a:off x="3813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18" name="Tekstboks 1803"/>
          <p:cNvSpPr txBox="1"/>
          <p:nvPr userDrawn="1"/>
        </p:nvSpPr>
        <p:spPr>
          <a:xfrm>
            <a:off x="18037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19" name="Tekstboks 1804"/>
          <p:cNvSpPr txBox="1"/>
          <p:nvPr userDrawn="1"/>
        </p:nvSpPr>
        <p:spPr>
          <a:xfrm>
            <a:off x="318058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20" name="Tekstboks 1805"/>
          <p:cNvSpPr txBox="1"/>
          <p:nvPr userDrawn="1"/>
        </p:nvSpPr>
        <p:spPr>
          <a:xfrm>
            <a:off x="458634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21" name="Tekstboks 1806"/>
          <p:cNvSpPr txBox="1"/>
          <p:nvPr userDrawn="1"/>
        </p:nvSpPr>
        <p:spPr>
          <a:xfrm>
            <a:off x="596582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22" name="Tekstboks 1807"/>
          <p:cNvSpPr txBox="1"/>
          <p:nvPr userDrawn="1"/>
        </p:nvSpPr>
        <p:spPr>
          <a:xfrm>
            <a:off x="736632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9</a:t>
            </a:r>
            <a:r>
              <a:rPr lang="es-ES" sz="1300" b="0" dirty="0" smtClean="0">
                <a:solidFill>
                  <a:schemeClr val="tx1"/>
                </a:solidFill>
              </a:rPr>
              <a:t>/</a:t>
            </a:r>
            <a:r>
              <a:rPr lang="pl-PL" sz="1300" b="0" dirty="0" smtClean="0">
                <a:solidFill>
                  <a:schemeClr val="tx1"/>
                </a:solidFill>
              </a:rPr>
              <a:t>20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23" name="Tekstboks 1808"/>
          <p:cNvSpPr txBox="1"/>
          <p:nvPr userDrawn="1"/>
        </p:nvSpPr>
        <p:spPr>
          <a:xfrm>
            <a:off x="38100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24" name="Tekstboks 1809"/>
          <p:cNvSpPr txBox="1"/>
          <p:nvPr userDrawn="1"/>
        </p:nvSpPr>
        <p:spPr>
          <a:xfrm>
            <a:off x="17984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2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25" name="Tekstboks 1810"/>
          <p:cNvSpPr txBox="1"/>
          <p:nvPr userDrawn="1"/>
        </p:nvSpPr>
        <p:spPr>
          <a:xfrm>
            <a:off x="317528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26" name="Tekstboks 1811"/>
          <p:cNvSpPr txBox="1"/>
          <p:nvPr userDrawn="1"/>
        </p:nvSpPr>
        <p:spPr>
          <a:xfrm>
            <a:off x="458105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27" name="Tekstboks 1812"/>
          <p:cNvSpPr txBox="1"/>
          <p:nvPr userDrawn="1"/>
        </p:nvSpPr>
        <p:spPr>
          <a:xfrm>
            <a:off x="596053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28" name="Tekstboks 1813"/>
          <p:cNvSpPr txBox="1"/>
          <p:nvPr userDrawn="1"/>
        </p:nvSpPr>
        <p:spPr>
          <a:xfrm>
            <a:off x="736103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r>
              <a:rPr lang="es-ES" sz="1300" b="0" dirty="0" smtClean="0">
                <a:solidFill>
                  <a:schemeClr val="tx1"/>
                </a:solidFill>
              </a:rPr>
              <a:t>/2</a:t>
            </a:r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29" name="Tekstboks 1814"/>
          <p:cNvSpPr txBox="1"/>
          <p:nvPr userDrawn="1"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1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30" name="Tekstboks 1815"/>
          <p:cNvSpPr txBox="1"/>
          <p:nvPr userDrawn="1"/>
        </p:nvSpPr>
        <p:spPr>
          <a:xfrm>
            <a:off x="180691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9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31" name="Tekstboks 1816"/>
          <p:cNvSpPr txBox="1"/>
          <p:nvPr userDrawn="1"/>
        </p:nvSpPr>
        <p:spPr>
          <a:xfrm>
            <a:off x="318375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30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32" name="Tekstboks 1817"/>
          <p:cNvSpPr txBox="1"/>
          <p:nvPr userDrawn="1"/>
        </p:nvSpPr>
        <p:spPr>
          <a:xfrm>
            <a:off x="458952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3</a:t>
            </a:r>
            <a:r>
              <a:rPr lang="pl-PL" sz="1300" b="0" dirty="0" smtClean="0">
                <a:solidFill>
                  <a:schemeClr val="tx1"/>
                </a:solidFill>
              </a:rPr>
              <a:t>1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33" name="Tekstboks 1818"/>
          <p:cNvSpPr txBox="1"/>
          <p:nvPr userDrawn="1"/>
        </p:nvSpPr>
        <p:spPr>
          <a:xfrm>
            <a:off x="596900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34" name="Tekstboks 1819"/>
          <p:cNvSpPr txBox="1"/>
          <p:nvPr userDrawn="1"/>
        </p:nvSpPr>
        <p:spPr>
          <a:xfrm>
            <a:off x="736950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3.</a:t>
            </a:r>
            <a:r>
              <a:rPr lang="es-ES" sz="1300" b="0" baseline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1300" b="0" baseline="0" dirty="0" smtClean="0">
                <a:solidFill>
                  <a:schemeClr val="bg2">
                    <a:lumMod val="90000"/>
                  </a:schemeClr>
                </a:solidFill>
              </a:rPr>
              <a:t>august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5" name="Tekstboks 1820"/>
          <p:cNvSpPr txBox="1"/>
          <p:nvPr userDrawn="1"/>
        </p:nvSpPr>
        <p:spPr>
          <a:xfrm>
            <a:off x="4014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pl-PL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</a:t>
            </a:r>
            <a:endParaRPr lang="es-ES"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6" name="Tekstboks 1821"/>
          <p:cNvSpPr txBox="1"/>
          <p:nvPr userDrawn="1"/>
        </p:nvSpPr>
        <p:spPr>
          <a:xfrm>
            <a:off x="179844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7" name="Tekstboks 1822"/>
          <p:cNvSpPr txBox="1"/>
          <p:nvPr userDrawn="1"/>
        </p:nvSpPr>
        <p:spPr>
          <a:xfrm>
            <a:off x="317528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8" name="Tekstboks 1823"/>
          <p:cNvSpPr txBox="1"/>
          <p:nvPr userDrawn="1"/>
        </p:nvSpPr>
        <p:spPr>
          <a:xfrm>
            <a:off x="458105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9" name="Tekstboks 1824"/>
          <p:cNvSpPr txBox="1"/>
          <p:nvPr userDrawn="1"/>
        </p:nvSpPr>
        <p:spPr>
          <a:xfrm>
            <a:off x="596053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0" name="Tekstboks 1825"/>
          <p:cNvSpPr txBox="1"/>
          <p:nvPr userDrawn="1"/>
        </p:nvSpPr>
        <p:spPr>
          <a:xfrm>
            <a:off x="736103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1" name="Tekstboks 1826"/>
          <p:cNvSpPr txBox="1"/>
          <p:nvPr userDrawn="1"/>
        </p:nvSpPr>
        <p:spPr>
          <a:xfrm>
            <a:off x="40990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lang="nb-NO" sz="1300" b="0" dirty="0" smtClean="0">
                <a:solidFill>
                  <a:schemeClr val="bg2">
                    <a:lumMod val="90000"/>
                  </a:schemeClr>
                </a:solidFill>
              </a:rPr>
              <a:t>. </a:t>
            </a:r>
            <a:r>
              <a:rPr lang="nb-NO" sz="1300" b="0" dirty="0">
                <a:solidFill>
                  <a:schemeClr val="bg2">
                    <a:lumMod val="90000"/>
                  </a:schemeClr>
                </a:solidFill>
              </a:rPr>
              <a:t>juli</a:t>
            </a: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kstboks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1">
                    <a:lumMod val="85000"/>
                  </a:schemeClr>
                </a:solidFill>
              </a:rPr>
              <a:t>31</a:t>
            </a:r>
            <a:endParaRPr lang="nb-NO"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1. august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797" name="Tekstboks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</a:t>
            </a:r>
            <a:r>
              <a:rPr lang="nb-NO" sz="1300" b="0" dirty="0" smtClean="0">
                <a:solidFill>
                  <a:schemeClr val="tx1"/>
                </a:solidFill>
              </a:rPr>
              <a:t>/</a:t>
            </a:r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799" name="Tekstboks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9</a:t>
            </a:r>
            <a:r>
              <a:rPr lang="nb-NO" sz="1300" b="0" dirty="0" smtClean="0">
                <a:solidFill>
                  <a:schemeClr val="tx1"/>
                </a:solidFill>
              </a:rPr>
              <a:t>/1</a:t>
            </a:r>
            <a:r>
              <a:rPr lang="pl-PL" sz="1300" b="0" dirty="0" smtClean="0">
                <a:solidFill>
                  <a:schemeClr val="tx1"/>
                </a:solidFill>
              </a:rPr>
              <a:t>0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1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2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r>
              <a:rPr lang="nb-NO" sz="1300" b="0" dirty="0" smtClean="0">
                <a:solidFill>
                  <a:schemeClr val="tx1"/>
                </a:solidFill>
              </a:rPr>
              <a:t>/1</a:t>
            </a:r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19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20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21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22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r>
              <a:rPr lang="nb-NO" sz="1300" b="0" dirty="0" smtClean="0">
                <a:solidFill>
                  <a:schemeClr val="tx1"/>
                </a:solidFill>
              </a:rPr>
              <a:t>/2</a:t>
            </a:r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29</a:t>
            </a:r>
            <a:endParaRPr lang="nb-NO" sz="1300" b="0" dirty="0">
              <a:solidFill>
                <a:schemeClr val="tx1"/>
              </a:solidFill>
            </a:endParaRPr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nb-NO" sz="1300" b="0" dirty="0" smtClean="0">
                <a:solidFill>
                  <a:schemeClr val="tx1"/>
                </a:solidFill>
              </a:rPr>
              <a:t>3</a:t>
            </a:r>
            <a:r>
              <a:rPr lang="pl-PL" sz="1300" b="0" dirty="0" smtClean="0">
                <a:solidFill>
                  <a:schemeClr val="tx1"/>
                </a:solidFill>
              </a:rPr>
              <a:t>0/31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kstboks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1 september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kstboks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kstboks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kstboks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kstboks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kstboks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lang="nb-NO"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nb-NO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0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5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6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7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8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tittelstiler i </a:t>
            </a:r>
            <a:r>
              <a:rPr lang="nb-NO" dirty="0" smtClean="0"/>
              <a:t>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0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9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1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2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3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4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9" name="Tekstboks 1805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0" name="Tekstboks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1" name="Tekstboks 1807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2" name="Tekstboks 1808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3" name="Tekstboks 1809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kstboks 1810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kstboks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6" name="Tekstboks 1812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7" name="Tekstboks 1813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8" name="Tekstboks 1814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9" name="Tekstboks 1815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16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17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2" name="Tekstboks 1818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3" name="Tekstboks 1819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4" name="Tekstboks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5" name="Tekstboks 1821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22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Tekstboks 1823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oktober</a:t>
            </a:r>
            <a:endParaRPr lang="es-ES" sz="1300" b="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8" name="Tekstboks 1824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9" name="Tekstboks 1825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0" name="Tekstboks 1826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1" name="Tekstboks 1791"/>
          <p:cNvSpPr txBox="1"/>
          <p:nvPr userDrawn="1"/>
        </p:nvSpPr>
        <p:spPr>
          <a:xfrm>
            <a:off x="45390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august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2" name="Tekstboks 1792"/>
          <p:cNvSpPr txBox="1"/>
          <p:nvPr userDrawn="1"/>
        </p:nvSpPr>
        <p:spPr>
          <a:xfrm>
            <a:off x="183075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3" name="Tekstboks 1793"/>
          <p:cNvSpPr txBox="1"/>
          <p:nvPr userDrawn="1"/>
        </p:nvSpPr>
        <p:spPr>
          <a:xfrm>
            <a:off x="323651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4" name="Tekstboks 1794"/>
          <p:cNvSpPr txBox="1"/>
          <p:nvPr userDrawn="1"/>
        </p:nvSpPr>
        <p:spPr>
          <a:xfrm>
            <a:off x="461599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5" name="Tekstboks 1795"/>
          <p:cNvSpPr txBox="1"/>
          <p:nvPr userDrawn="1"/>
        </p:nvSpPr>
        <p:spPr>
          <a:xfrm>
            <a:off x="601649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6" name="Tekstboks 1796"/>
          <p:cNvSpPr txBox="1"/>
          <p:nvPr userDrawn="1"/>
        </p:nvSpPr>
        <p:spPr>
          <a:xfrm>
            <a:off x="741317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7" name="Tekstboks 1797"/>
          <p:cNvSpPr txBox="1"/>
          <p:nvPr userDrawn="1"/>
        </p:nvSpPr>
        <p:spPr>
          <a:xfrm>
            <a:off x="45390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. september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8" name="Tekstboks 1798"/>
          <p:cNvSpPr txBox="1"/>
          <p:nvPr userDrawn="1"/>
        </p:nvSpPr>
        <p:spPr>
          <a:xfrm>
            <a:off x="183075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1799"/>
          <p:cNvSpPr txBox="1"/>
          <p:nvPr userDrawn="1"/>
        </p:nvSpPr>
        <p:spPr>
          <a:xfrm>
            <a:off x="323651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0" name="Tekstboks 1800"/>
          <p:cNvSpPr txBox="1"/>
          <p:nvPr userDrawn="1"/>
        </p:nvSpPr>
        <p:spPr>
          <a:xfrm>
            <a:off x="461599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1" name="Tekstboks 1801"/>
          <p:cNvSpPr txBox="1"/>
          <p:nvPr userDrawn="1"/>
        </p:nvSpPr>
        <p:spPr>
          <a:xfrm>
            <a:off x="601649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2" name="Tekstboks 1802"/>
          <p:cNvSpPr txBox="1"/>
          <p:nvPr userDrawn="1"/>
        </p:nvSpPr>
        <p:spPr>
          <a:xfrm>
            <a:off x="741317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3" name="Tekstboks 1803"/>
          <p:cNvSpPr txBox="1"/>
          <p:nvPr userDrawn="1"/>
        </p:nvSpPr>
        <p:spPr>
          <a:xfrm>
            <a:off x="45390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4" name="Tekstboks 1804"/>
          <p:cNvSpPr txBox="1"/>
          <p:nvPr userDrawn="1"/>
        </p:nvSpPr>
        <p:spPr>
          <a:xfrm>
            <a:off x="183075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to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1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0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2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3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4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9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5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9" name="Tekstboks 1824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825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boks 1826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boks 1791"/>
          <p:cNvSpPr txBox="1"/>
          <p:nvPr userDrawn="1"/>
        </p:nvSpPr>
        <p:spPr>
          <a:xfrm>
            <a:off x="42871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29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september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boks 1792"/>
          <p:cNvSpPr txBox="1"/>
          <p:nvPr userDrawn="1"/>
        </p:nvSpPr>
        <p:spPr>
          <a:xfrm>
            <a:off x="180556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kstboks 1793"/>
          <p:cNvSpPr txBox="1"/>
          <p:nvPr userDrawn="1"/>
        </p:nvSpPr>
        <p:spPr>
          <a:xfrm>
            <a:off x="321132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dirty="0" smtClean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. oktober</a:t>
            </a:r>
            <a:endParaRPr lang="es-ES" sz="1300" b="0" dirty="0" smtClean="0">
              <a:solidFill>
                <a:schemeClr val="tx1"/>
              </a:solidFill>
            </a:endParaRPr>
          </a:p>
        </p:txBody>
      </p:sp>
      <p:sp>
        <p:nvSpPr>
          <p:cNvPr id="85" name="Tekstboks 1794"/>
          <p:cNvSpPr txBox="1"/>
          <p:nvPr userDrawn="1"/>
        </p:nvSpPr>
        <p:spPr>
          <a:xfrm>
            <a:off x="459080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6" name="Tekstboks 1795"/>
          <p:cNvSpPr txBox="1"/>
          <p:nvPr userDrawn="1"/>
        </p:nvSpPr>
        <p:spPr>
          <a:xfrm>
            <a:off x="5991310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7" name="Tekstboks 1796"/>
          <p:cNvSpPr txBox="1"/>
          <p:nvPr userDrawn="1"/>
        </p:nvSpPr>
        <p:spPr>
          <a:xfrm>
            <a:off x="7387983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8" name="Tekstboks 1797"/>
          <p:cNvSpPr txBox="1"/>
          <p:nvPr userDrawn="1"/>
        </p:nvSpPr>
        <p:spPr>
          <a:xfrm>
            <a:off x="4287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9" name="Tekstboks 1798"/>
          <p:cNvSpPr txBox="1"/>
          <p:nvPr userDrawn="1"/>
        </p:nvSpPr>
        <p:spPr>
          <a:xfrm>
            <a:off x="180556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799"/>
          <p:cNvSpPr txBox="1"/>
          <p:nvPr userDrawn="1"/>
        </p:nvSpPr>
        <p:spPr>
          <a:xfrm>
            <a:off x="3211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0"/>
          <p:cNvSpPr txBox="1"/>
          <p:nvPr userDrawn="1"/>
        </p:nvSpPr>
        <p:spPr>
          <a:xfrm>
            <a:off x="459080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2" name="Tekstboks 1801"/>
          <p:cNvSpPr txBox="1"/>
          <p:nvPr userDrawn="1"/>
        </p:nvSpPr>
        <p:spPr>
          <a:xfrm>
            <a:off x="599131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3" name="Tekstboks 1802"/>
          <p:cNvSpPr txBox="1"/>
          <p:nvPr userDrawn="1"/>
        </p:nvSpPr>
        <p:spPr>
          <a:xfrm>
            <a:off x="738798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4" name="Tekstboks 1803"/>
          <p:cNvSpPr txBox="1"/>
          <p:nvPr userDrawn="1"/>
        </p:nvSpPr>
        <p:spPr>
          <a:xfrm>
            <a:off x="4287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5" name="Tekstboks 1804"/>
          <p:cNvSpPr txBox="1"/>
          <p:nvPr userDrawn="1"/>
        </p:nvSpPr>
        <p:spPr>
          <a:xfrm>
            <a:off x="180556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5"/>
          <p:cNvSpPr txBox="1"/>
          <p:nvPr userDrawn="1"/>
        </p:nvSpPr>
        <p:spPr>
          <a:xfrm>
            <a:off x="321132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6"/>
          <p:cNvSpPr txBox="1"/>
          <p:nvPr userDrawn="1"/>
        </p:nvSpPr>
        <p:spPr>
          <a:xfrm>
            <a:off x="459080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8" name="Tekstboks 1807"/>
          <p:cNvSpPr txBox="1"/>
          <p:nvPr userDrawn="1"/>
        </p:nvSpPr>
        <p:spPr>
          <a:xfrm>
            <a:off x="599131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9" name="Tekstboks 1808"/>
          <p:cNvSpPr txBox="1"/>
          <p:nvPr userDrawn="1"/>
        </p:nvSpPr>
        <p:spPr>
          <a:xfrm>
            <a:off x="738798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0" name="Tekstboks 1809"/>
          <p:cNvSpPr txBox="1"/>
          <p:nvPr userDrawn="1"/>
        </p:nvSpPr>
        <p:spPr>
          <a:xfrm>
            <a:off x="4287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1" name="Tekstboks 1810"/>
          <p:cNvSpPr txBox="1"/>
          <p:nvPr userDrawn="1"/>
        </p:nvSpPr>
        <p:spPr>
          <a:xfrm>
            <a:off x="180556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1"/>
          <p:cNvSpPr txBox="1"/>
          <p:nvPr userDrawn="1"/>
        </p:nvSpPr>
        <p:spPr>
          <a:xfrm>
            <a:off x="321132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2"/>
          <p:cNvSpPr txBox="1"/>
          <p:nvPr userDrawn="1"/>
        </p:nvSpPr>
        <p:spPr>
          <a:xfrm>
            <a:off x="459080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4" name="Tekstboks 1813"/>
          <p:cNvSpPr txBox="1"/>
          <p:nvPr userDrawn="1"/>
        </p:nvSpPr>
        <p:spPr>
          <a:xfrm>
            <a:off x="599131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5" name="Tekstboks 1814"/>
          <p:cNvSpPr txBox="1"/>
          <p:nvPr userDrawn="1"/>
        </p:nvSpPr>
        <p:spPr>
          <a:xfrm>
            <a:off x="7387983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6" name="Tekstboks 1815"/>
          <p:cNvSpPr txBox="1"/>
          <p:nvPr userDrawn="1"/>
        </p:nvSpPr>
        <p:spPr>
          <a:xfrm>
            <a:off x="4287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7" name="Tekstboks 1816"/>
          <p:cNvSpPr txBox="1"/>
          <p:nvPr userDrawn="1"/>
        </p:nvSpPr>
        <p:spPr>
          <a:xfrm>
            <a:off x="180556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17"/>
          <p:cNvSpPr txBox="1"/>
          <p:nvPr userDrawn="1"/>
        </p:nvSpPr>
        <p:spPr>
          <a:xfrm>
            <a:off x="32113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1818"/>
          <p:cNvSpPr txBox="1"/>
          <p:nvPr userDrawn="1"/>
        </p:nvSpPr>
        <p:spPr>
          <a:xfrm>
            <a:off x="45908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0" name="Tekstboks 1819"/>
          <p:cNvSpPr txBox="1"/>
          <p:nvPr userDrawn="1"/>
        </p:nvSpPr>
        <p:spPr>
          <a:xfrm>
            <a:off x="59913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1" name="Tekstboks 1820"/>
          <p:cNvSpPr txBox="1"/>
          <p:nvPr userDrawn="1"/>
        </p:nvSpPr>
        <p:spPr>
          <a:xfrm>
            <a:off x="7387982" y="4745736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/2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november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boks 1821"/>
          <p:cNvSpPr txBox="1"/>
          <p:nvPr userDrawn="1"/>
        </p:nvSpPr>
        <p:spPr>
          <a:xfrm>
            <a:off x="42871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boks 1822"/>
          <p:cNvSpPr txBox="1"/>
          <p:nvPr userDrawn="1"/>
        </p:nvSpPr>
        <p:spPr>
          <a:xfrm>
            <a:off x="180556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1823"/>
          <p:cNvSpPr txBox="1"/>
          <p:nvPr userDrawn="1"/>
        </p:nvSpPr>
        <p:spPr>
          <a:xfrm>
            <a:off x="321132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0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5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6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7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8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oktober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7369174" y="1087622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.</a:t>
            </a:r>
            <a:r>
              <a:rPr lang="es-ES" sz="1300" b="0" dirty="0" smtClean="0">
                <a:solidFill>
                  <a:schemeClr val="tx1"/>
                </a:solidFill>
              </a:rPr>
              <a:t>/2</a:t>
            </a:r>
            <a:r>
              <a:rPr lang="pl-PL" sz="1300" b="0" dirty="0" smtClean="0">
                <a:solidFill>
                  <a:schemeClr val="tx1"/>
                </a:solidFill>
              </a:rPr>
              <a:t>.</a:t>
            </a:r>
            <a:r>
              <a:rPr lang="es-ES" sz="1300" b="0" dirty="0" smtClean="0">
                <a:solidFill>
                  <a:schemeClr val="tx1"/>
                </a:solidFill>
              </a:rPr>
              <a:t> </a:t>
            </a:r>
            <a:r>
              <a:rPr lang="pl-PL" sz="1300" b="0" dirty="0" smtClean="0">
                <a:solidFill>
                  <a:schemeClr val="tx1"/>
                </a:solidFill>
              </a:rPr>
              <a:t>november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8/9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15/16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22/23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29/30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kstboks 6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desember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kstboks 6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kstboks 7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boks 7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boks 7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7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0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9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1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2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3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4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122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november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3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4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5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6" name="Tekstboks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27" name="Tekstboks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29/30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8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. desember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29" name="Tekstboks 1798"/>
          <p:cNvSpPr txBox="1"/>
          <p:nvPr userDrawn="1"/>
        </p:nvSpPr>
        <p:spPr>
          <a:xfrm>
            <a:off x="316682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0" name="Tekstboks 1799"/>
          <p:cNvSpPr txBox="1"/>
          <p:nvPr userDrawn="1"/>
        </p:nvSpPr>
        <p:spPr>
          <a:xfrm>
            <a:off x="457258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31" name="Tekstboks 1800"/>
          <p:cNvSpPr txBox="1"/>
          <p:nvPr userDrawn="1"/>
        </p:nvSpPr>
        <p:spPr>
          <a:xfrm>
            <a:off x="595206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2" name="Tekstboks 1801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3" name="Tekstboks 1802"/>
          <p:cNvSpPr txBox="1"/>
          <p:nvPr userDrawn="1"/>
        </p:nvSpPr>
        <p:spPr>
          <a:xfrm>
            <a:off x="181245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4" name="Tekstboks 1803"/>
          <p:cNvSpPr txBox="1"/>
          <p:nvPr userDrawn="1"/>
        </p:nvSpPr>
        <p:spPr>
          <a:xfrm>
            <a:off x="179703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35" name="Tekstboks 1804"/>
          <p:cNvSpPr txBox="1"/>
          <p:nvPr userDrawn="1"/>
        </p:nvSpPr>
        <p:spPr>
          <a:xfrm>
            <a:off x="317387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36" name="Tekstboks 1805"/>
          <p:cNvSpPr txBox="1"/>
          <p:nvPr userDrawn="1"/>
        </p:nvSpPr>
        <p:spPr>
          <a:xfrm>
            <a:off x="457964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37" name="Tekstboks 1806"/>
          <p:cNvSpPr txBox="1"/>
          <p:nvPr userDrawn="1"/>
        </p:nvSpPr>
        <p:spPr>
          <a:xfrm>
            <a:off x="595912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38" name="Tekstboks 1807"/>
          <p:cNvSpPr txBox="1"/>
          <p:nvPr userDrawn="1"/>
        </p:nvSpPr>
        <p:spPr>
          <a:xfrm>
            <a:off x="735962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9" name="Tekstboks 1808"/>
          <p:cNvSpPr txBox="1"/>
          <p:nvPr userDrawn="1"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40" name="Tekstboks 1809"/>
          <p:cNvSpPr txBox="1"/>
          <p:nvPr userDrawn="1"/>
        </p:nvSpPr>
        <p:spPr>
          <a:xfrm>
            <a:off x="181186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41" name="Tekstboks 1810"/>
          <p:cNvSpPr txBox="1"/>
          <p:nvPr userDrawn="1"/>
        </p:nvSpPr>
        <p:spPr>
          <a:xfrm>
            <a:off x="318871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42" name="Tekstboks 1811"/>
          <p:cNvSpPr txBox="1"/>
          <p:nvPr userDrawn="1"/>
        </p:nvSpPr>
        <p:spPr>
          <a:xfrm>
            <a:off x="459447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43" name="Tekstboks 1812"/>
          <p:cNvSpPr txBox="1"/>
          <p:nvPr userDrawn="1"/>
        </p:nvSpPr>
        <p:spPr>
          <a:xfrm>
            <a:off x="597395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4" name="Tekstboks 1813"/>
          <p:cNvSpPr txBox="1"/>
          <p:nvPr userDrawn="1"/>
        </p:nvSpPr>
        <p:spPr>
          <a:xfrm>
            <a:off x="737446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45" name="Tekstboks 1814"/>
          <p:cNvSpPr txBox="1"/>
          <p:nvPr userDrawn="1"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46" name="Tekstboks 1815"/>
          <p:cNvSpPr txBox="1"/>
          <p:nvPr userDrawn="1"/>
        </p:nvSpPr>
        <p:spPr>
          <a:xfrm>
            <a:off x="17981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47" name="Tekstboks 1816"/>
          <p:cNvSpPr txBox="1"/>
          <p:nvPr userDrawn="1"/>
        </p:nvSpPr>
        <p:spPr>
          <a:xfrm>
            <a:off x="317496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48" name="Tekstboks 1817"/>
          <p:cNvSpPr txBox="1"/>
          <p:nvPr userDrawn="1"/>
        </p:nvSpPr>
        <p:spPr>
          <a:xfrm>
            <a:off x="45807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49" name="Tekstboks 1818"/>
          <p:cNvSpPr txBox="1"/>
          <p:nvPr userDrawn="1"/>
        </p:nvSpPr>
        <p:spPr>
          <a:xfrm>
            <a:off x="59602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50" name="Tekstboks 1819"/>
          <p:cNvSpPr txBox="1"/>
          <p:nvPr userDrawn="1"/>
        </p:nvSpPr>
        <p:spPr>
          <a:xfrm>
            <a:off x="73607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51" name="Tekstboks 1820"/>
          <p:cNvSpPr txBox="1"/>
          <p:nvPr userDrawn="1"/>
        </p:nvSpPr>
        <p:spPr>
          <a:xfrm>
            <a:off x="3929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52" name="Tekstboks 1821"/>
          <p:cNvSpPr txBox="1"/>
          <p:nvPr userDrawn="1"/>
        </p:nvSpPr>
        <p:spPr>
          <a:xfrm>
            <a:off x="182409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53" name="Tekstboks 1822"/>
          <p:cNvSpPr txBox="1"/>
          <p:nvPr userDrawn="1"/>
        </p:nvSpPr>
        <p:spPr>
          <a:xfrm>
            <a:off x="32009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54" name="Tekstboks 1823"/>
          <p:cNvSpPr txBox="1"/>
          <p:nvPr userDrawn="1"/>
        </p:nvSpPr>
        <p:spPr>
          <a:xfrm>
            <a:off x="460670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januar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5" name="Tekstboks 1824"/>
          <p:cNvSpPr txBox="1"/>
          <p:nvPr userDrawn="1"/>
        </p:nvSpPr>
        <p:spPr>
          <a:xfrm>
            <a:off x="598618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56" name="Tekstboks 1825"/>
          <p:cNvSpPr txBox="1"/>
          <p:nvPr userDrawn="1"/>
        </p:nvSpPr>
        <p:spPr>
          <a:xfrm>
            <a:off x="738668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7" name="Tekstboks 1826"/>
          <p:cNvSpPr txBox="1"/>
          <p:nvPr userDrawn="1"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0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5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6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7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8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desember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45641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. januar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59435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73441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3/4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181041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8725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9302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7300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10/11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8118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8872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9448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7396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7446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17/18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80373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8058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863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6582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6632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24/25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79849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753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810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6057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6108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/1</a:t>
            </a:r>
            <a:r>
              <a:rPr lang="pl-PL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. februar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68"/>
          <p:cNvSpPr txBox="1"/>
          <p:nvPr userDrawn="1"/>
        </p:nvSpPr>
        <p:spPr>
          <a:xfrm>
            <a:off x="178856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0" name="Tekstboks 69"/>
          <p:cNvSpPr txBox="1"/>
          <p:nvPr userDrawn="1"/>
        </p:nvSpPr>
        <p:spPr>
          <a:xfrm>
            <a:off x="316541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11" name="Tekstboks 70"/>
          <p:cNvSpPr txBox="1"/>
          <p:nvPr userDrawn="1"/>
        </p:nvSpPr>
        <p:spPr>
          <a:xfrm>
            <a:off x="457117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12" name="Tekstboks 71"/>
          <p:cNvSpPr txBox="1"/>
          <p:nvPr userDrawn="1"/>
        </p:nvSpPr>
        <p:spPr>
          <a:xfrm>
            <a:off x="595065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13" name="Tekstboks 72"/>
          <p:cNvSpPr txBox="1"/>
          <p:nvPr userDrawn="1"/>
        </p:nvSpPr>
        <p:spPr>
          <a:xfrm>
            <a:off x="73511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73"/>
          <p:cNvSpPr txBox="1"/>
          <p:nvPr userDrawn="1"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plass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0" name="Tekstplass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6" name="Tekstplass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2" name="Tekstplass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8" name="Tekstplass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4" name="Tekstplass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3" name="Tekstplass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9" name="Tekstplass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5" name="Tekstplass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1" name="Tekstplass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7" name="Tekstplass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3" name="Tekstplass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5" name="Tekstplass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Tekstplass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7" name="Tekstplass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3" name="Tekstplass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9" name="Tekstplass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5" name="Tekstplass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6" name="Tekstplass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2" name="Tekstplass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Tekstplass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4" name="Tekstplass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0" name="Tekstplass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6" name="Tekstplass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7" name="Tekstplass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3" name="Tekstplass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9" name="Tekstplass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5" name="Tekstplass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1" name="Tekstplass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7" name="Tekstplass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8" name="Tekstplass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Tekstplass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0" name="Tekstplass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6" name="Tekstplass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2" name="Tekstplass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8" name="Tekstplass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nb-NO" sz="9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oplass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nb-NO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nb-NO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102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januar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3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4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5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6" name="Tekstboks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7" name="Tekstboks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1300" b="0" dirty="0" smtClean="0">
                <a:solidFill>
                  <a:schemeClr val="tx1"/>
                </a:solidFill>
              </a:rPr>
              <a:t>/1</a:t>
            </a:r>
            <a:r>
              <a:rPr lang="pl-PL" sz="1300" b="0" dirty="0" smtClean="0">
                <a:solidFill>
                  <a:schemeClr val="tx1"/>
                </a:solidFill>
              </a:rPr>
              <a:t>. februar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8" name="Tekstboks 1797"/>
          <p:cNvSpPr txBox="1"/>
          <p:nvPr userDrawn="1"/>
        </p:nvSpPr>
        <p:spPr>
          <a:xfrm>
            <a:off x="179872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9" name="Tekstboks 1798"/>
          <p:cNvSpPr txBox="1"/>
          <p:nvPr userDrawn="1"/>
        </p:nvSpPr>
        <p:spPr>
          <a:xfrm>
            <a:off x="317557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0" name="Tekstboks 1799"/>
          <p:cNvSpPr txBox="1"/>
          <p:nvPr userDrawn="1"/>
        </p:nvSpPr>
        <p:spPr>
          <a:xfrm>
            <a:off x="45813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1" name="Tekstboks 1800"/>
          <p:cNvSpPr txBox="1"/>
          <p:nvPr userDrawn="1"/>
        </p:nvSpPr>
        <p:spPr>
          <a:xfrm>
            <a:off x="596081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12" name="Tekstboks 1801"/>
          <p:cNvSpPr txBox="1"/>
          <p:nvPr userDrawn="1"/>
        </p:nvSpPr>
        <p:spPr>
          <a:xfrm>
            <a:off x="736131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7/8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3" name="Tekstboks 1802"/>
          <p:cNvSpPr txBox="1"/>
          <p:nvPr userDrawn="1"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4" name="Tekstboks 1803"/>
          <p:cNvSpPr txBox="1"/>
          <p:nvPr userDrawn="1"/>
        </p:nvSpPr>
        <p:spPr>
          <a:xfrm>
            <a:off x="179084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15" name="Tekstboks 1804"/>
          <p:cNvSpPr txBox="1"/>
          <p:nvPr userDrawn="1"/>
        </p:nvSpPr>
        <p:spPr>
          <a:xfrm>
            <a:off x="316769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16" name="Tekstboks 1805"/>
          <p:cNvSpPr txBox="1"/>
          <p:nvPr userDrawn="1"/>
        </p:nvSpPr>
        <p:spPr>
          <a:xfrm>
            <a:off x="457345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17" name="Tekstboks 1806"/>
          <p:cNvSpPr txBox="1"/>
          <p:nvPr userDrawn="1"/>
        </p:nvSpPr>
        <p:spPr>
          <a:xfrm>
            <a:off x="595293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18" name="Tekstboks 1807"/>
          <p:cNvSpPr txBox="1"/>
          <p:nvPr userDrawn="1"/>
        </p:nvSpPr>
        <p:spPr>
          <a:xfrm>
            <a:off x="73534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14/15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9" name="Tekstboks 1808"/>
          <p:cNvSpPr txBox="1"/>
          <p:nvPr userDrawn="1"/>
        </p:nvSpPr>
        <p:spPr>
          <a:xfrm>
            <a:off x="3845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0" name="Tekstboks 1809"/>
          <p:cNvSpPr txBox="1"/>
          <p:nvPr userDrawn="1"/>
        </p:nvSpPr>
        <p:spPr>
          <a:xfrm>
            <a:off x="178997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21" name="Tekstboks 1810"/>
          <p:cNvSpPr txBox="1"/>
          <p:nvPr userDrawn="1"/>
        </p:nvSpPr>
        <p:spPr>
          <a:xfrm>
            <a:off x="316682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22" name="Tekstboks 1811"/>
          <p:cNvSpPr txBox="1"/>
          <p:nvPr userDrawn="1"/>
        </p:nvSpPr>
        <p:spPr>
          <a:xfrm>
            <a:off x="457258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23" name="Tekstboks 1812"/>
          <p:cNvSpPr txBox="1"/>
          <p:nvPr userDrawn="1"/>
        </p:nvSpPr>
        <p:spPr>
          <a:xfrm>
            <a:off x="595206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24" name="Tekstboks 1813"/>
          <p:cNvSpPr txBox="1"/>
          <p:nvPr userDrawn="1"/>
        </p:nvSpPr>
        <p:spPr>
          <a:xfrm>
            <a:off x="735256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21/22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5" name="Tekstboks 1814"/>
          <p:cNvSpPr txBox="1"/>
          <p:nvPr userDrawn="1"/>
        </p:nvSpPr>
        <p:spPr>
          <a:xfrm>
            <a:off x="40144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6" name="Tekstboks 1815"/>
          <p:cNvSpPr txBox="1"/>
          <p:nvPr userDrawn="1"/>
        </p:nvSpPr>
        <p:spPr>
          <a:xfrm>
            <a:off x="179872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27" name="Tekstboks 1816"/>
          <p:cNvSpPr txBox="1"/>
          <p:nvPr userDrawn="1"/>
        </p:nvSpPr>
        <p:spPr>
          <a:xfrm>
            <a:off x="317557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28" name="Tekstboks 1817"/>
          <p:cNvSpPr txBox="1"/>
          <p:nvPr userDrawn="1"/>
        </p:nvSpPr>
        <p:spPr>
          <a:xfrm>
            <a:off x="458133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29" name="Tekstboks 1818"/>
          <p:cNvSpPr txBox="1"/>
          <p:nvPr userDrawn="1"/>
        </p:nvSpPr>
        <p:spPr>
          <a:xfrm>
            <a:off x="596081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30" name="Tekstboks 1819"/>
          <p:cNvSpPr txBox="1"/>
          <p:nvPr userDrawn="1"/>
        </p:nvSpPr>
        <p:spPr>
          <a:xfrm>
            <a:off x="736131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28</a:t>
            </a: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/1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. mars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31" name="Tekstboks 1820"/>
          <p:cNvSpPr txBox="1"/>
          <p:nvPr userDrawn="1"/>
        </p:nvSpPr>
        <p:spPr>
          <a:xfrm>
            <a:off x="38450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2" name="Tekstboks 6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3" name="Tekstboks 69"/>
          <p:cNvSpPr txBox="1"/>
          <p:nvPr userDrawn="1"/>
        </p:nvSpPr>
        <p:spPr>
          <a:xfrm>
            <a:off x="319569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34" name="Tekstboks 70"/>
          <p:cNvSpPr txBox="1"/>
          <p:nvPr userDrawn="1"/>
        </p:nvSpPr>
        <p:spPr>
          <a:xfrm>
            <a:off x="460145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35" name="Tekstboks 71"/>
          <p:cNvSpPr txBox="1"/>
          <p:nvPr userDrawn="1"/>
        </p:nvSpPr>
        <p:spPr>
          <a:xfrm>
            <a:off x="598093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36" name="Tekstboks 72"/>
          <p:cNvSpPr txBox="1"/>
          <p:nvPr userDrawn="1"/>
        </p:nvSpPr>
        <p:spPr>
          <a:xfrm>
            <a:off x="73814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7" name="Tekstboks 73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nb-NO"/>
          </a:p>
        </p:txBody>
      </p:sp>
      <p:sp>
        <p:nvSpPr>
          <p:cNvPr id="8" name="Avrundet rektangel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3618" name="Gruppe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Rettvinklet linje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Rettvinklet linje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Rettvinklet linje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Rettvinklet linje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Rettvinklet linje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Rettvinklet linje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Rettvinklet linje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pe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Rettvinklet linje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Rettvinklet linje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Rettvinklet linje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Rettvinklet linje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Rettvinklet linje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Rettvinklet linje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Rettvinklet linje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pe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Rettvinklet linje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Rettvinklet linje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Rettvinklet linje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Rettvinklet linje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Rettvinklet linje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Rettvinklet linje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Rettvinklet linje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pe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Rettvinklet linje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Rettvinklet linje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Rettvinklet linje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Rettvinklet linje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Rettvinklet linje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Rettvinklet linje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Rettvinklet linje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pe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Rettvinklet linje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Rettvinklet linje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Rettvinklet linje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Rettvinklet linje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Rettvinklet linje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Rettvinklet linje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Rettvinklet linje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pe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Rettvinklet linje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Rettvinklet linje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Rettvinklet linje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Rettvinklet linje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Rettvinklet linje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Rettvinklet linje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Rettvinklet linje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e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pe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Rettvinklet linje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Rettvinklet linje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Rettvinklet linje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Rettvinklet linje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Rettvinklet linje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Rettvinklet linje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Rettvinklet linje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pe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Rettvinklet linje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Rettvinklet linje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Rettvinklet linje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Rettvinklet linje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Rettvinklet linje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høy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Ellips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061" name="Bild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Ellips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48" name="Bild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kstboks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nb-NO" sz="1200" b="1">
                <a:solidFill>
                  <a:schemeClr val="accent1"/>
                </a:solidFill>
              </a:rPr>
              <a:t>MANDAG</a:t>
            </a:r>
          </a:p>
        </p:txBody>
      </p:sp>
      <p:sp>
        <p:nvSpPr>
          <p:cNvPr id="1843" name="Tekstboks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nb-NO" sz="1200" b="1">
                <a:solidFill>
                  <a:schemeClr val="accent1"/>
                </a:solidFill>
              </a:rPr>
              <a:t>TIRSDAG</a:t>
            </a:r>
          </a:p>
        </p:txBody>
      </p:sp>
      <p:sp>
        <p:nvSpPr>
          <p:cNvPr id="1844" name="Tekstboks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nb-NO" sz="1200" b="1">
                <a:solidFill>
                  <a:schemeClr val="accent1"/>
                </a:solidFill>
              </a:rPr>
              <a:t>ONSDAG</a:t>
            </a:r>
          </a:p>
        </p:txBody>
      </p:sp>
      <p:sp>
        <p:nvSpPr>
          <p:cNvPr id="1845" name="Tekstboks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nb-NO" sz="1200" b="1">
                <a:solidFill>
                  <a:schemeClr val="accent1"/>
                </a:solidFill>
              </a:rPr>
              <a:t>TORSDAG</a:t>
            </a:r>
          </a:p>
        </p:txBody>
      </p:sp>
      <p:sp>
        <p:nvSpPr>
          <p:cNvPr id="1846" name="Tekstboks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nb-NO" sz="1200" b="1">
                <a:solidFill>
                  <a:schemeClr val="accent1"/>
                </a:solidFill>
              </a:rPr>
              <a:t>FREDAG</a:t>
            </a:r>
          </a:p>
        </p:txBody>
      </p:sp>
      <p:sp>
        <p:nvSpPr>
          <p:cNvPr id="1847" name="Tekstboks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nb-NO" sz="1200" b="1">
                <a:solidFill>
                  <a:schemeClr val="accent1"/>
                </a:solidFill>
              </a:rPr>
              <a:t>LØR/SØN</a:t>
            </a:r>
          </a:p>
        </p:txBody>
      </p:sp>
      <p:sp>
        <p:nvSpPr>
          <p:cNvPr id="2" name="Tittelplass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pPr/>
              <a:t>30.01.2014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nb-NO" sz="800"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2" r:id="rId2"/>
    <p:sldLayoutId id="2147483667" r:id="rId3"/>
    <p:sldLayoutId id="2147483668" r:id="rId4"/>
    <p:sldLayoutId id="2147483674" r:id="rId5"/>
    <p:sldLayoutId id="2147483675" r:id="rId6"/>
    <p:sldLayoutId id="2147483676" r:id="rId7"/>
    <p:sldLayoutId id="2147483664" r:id="rId8"/>
    <p:sldLayoutId id="2147483665" r:id="rId9"/>
    <p:sldLayoutId id="2147483679" r:id="rId10"/>
    <p:sldLayoutId id="2147483660" r:id="rId11"/>
    <p:sldLayoutId id="2147483680" r:id="rId12"/>
    <p:sldLayoutId id="2147483681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nb-NO"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nb-NO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nb-NO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Tit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juli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539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april</a:t>
            </a:r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mai</a:t>
            </a:r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juni</a:t>
            </a:r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ssholder for tekst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Tit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august</a:t>
            </a:r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ssholder for tekst 3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5" name="Tittel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september</a:t>
            </a:r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Tit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oktober</a:t>
            </a:r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Tit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november</a:t>
            </a:r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Tit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desember</a:t>
            </a:r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Tit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januar</a:t>
            </a:r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Tit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februar</a:t>
            </a:r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8" name="Tit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mars</a:t>
            </a:r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ademisk kalender for 2014-2015 (august–juli)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revisjoner. Programmet må oppdatere denne verdien etter hver revisjon.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B4A87A-B02D-4D92-925F-EBA8AC19EC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7CCBAB-C537-4291-9B6E-AA0A38884B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D23C97F-F51F-4742-9C51-30CD8154F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Skjermfremvisning (4:3)</PresentationFormat>
  <Paragraphs>17</Paragraphs>
  <Slides>12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5" baseType="lpstr">
      <vt:lpstr>Arial</vt:lpstr>
      <vt:lpstr>Calibri</vt:lpstr>
      <vt:lpstr>Akademisk kalender for 2014-2015 (august–juli)</vt:lpstr>
      <vt:lpstr>juli</vt:lpstr>
      <vt:lpstr>august</vt:lpstr>
      <vt:lpstr>september</vt:lpstr>
      <vt:lpstr>oktober</vt:lpstr>
      <vt:lpstr>november</vt:lpstr>
      <vt:lpstr>desember</vt:lpstr>
      <vt:lpstr>januar</vt:lpstr>
      <vt:lpstr>februar</vt:lpstr>
      <vt:lpstr>mars</vt:lpstr>
      <vt:lpstr>april</vt:lpstr>
      <vt:lpstr>mai</vt:lpstr>
      <vt:lpstr>juni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2013-06-24T21:15:36Z</dcterms:created>
  <dcterms:modified xsi:type="dcterms:W3CDTF">2014-01-30T12:31:59Z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