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11989381-577C-49AA-A4E2-5EBA34BD6249}" type="datetimeFigureOut">
              <a:rPr lang="nb-NO"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405E7BEC-684E-4C3F-AEB2-ED7203F4ED33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E5E25F29-0308-477E-B892-CB798FED9259}" type="datetimeFigureOut">
              <a:t>30.01.2014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F8FD79C7-905A-4C8B-8800-03693A11A4A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nb-NO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nb-NO" b="1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april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96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Tekstboks 1792"/>
          <p:cNvSpPr txBox="1"/>
          <p:nvPr userDrawn="1"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98" name="Tekstboks 1793"/>
          <p:cNvSpPr txBox="1"/>
          <p:nvPr userDrawn="1"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99" name="Tekstboks 1794"/>
          <p:cNvSpPr txBox="1"/>
          <p:nvPr userDrawn="1"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mai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0" name="Tekstboks 1795"/>
          <p:cNvSpPr txBox="1"/>
          <p:nvPr userDrawn="1"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796"/>
          <p:cNvSpPr txBox="1"/>
          <p:nvPr userDrawn="1"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kstboks 1797"/>
          <p:cNvSpPr txBox="1"/>
          <p:nvPr userDrawn="1"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3" name="Tekstboks 1798"/>
          <p:cNvSpPr txBox="1"/>
          <p:nvPr userDrawn="1"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4" name="Tekstboks 1799"/>
          <p:cNvSpPr txBox="1"/>
          <p:nvPr userDrawn="1"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5" name="Tekstboks 1800"/>
          <p:cNvSpPr txBox="1"/>
          <p:nvPr userDrawn="1"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" name="Tekstboks 1801"/>
          <p:cNvSpPr txBox="1"/>
          <p:nvPr userDrawn="1"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02"/>
          <p:cNvSpPr txBox="1"/>
          <p:nvPr userDrawn="1"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03"/>
          <p:cNvSpPr txBox="1"/>
          <p:nvPr userDrawn="1"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9" name="Tekstboks 1804"/>
          <p:cNvSpPr txBox="1"/>
          <p:nvPr userDrawn="1"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0" name="Tekstboks 1805"/>
          <p:cNvSpPr txBox="1"/>
          <p:nvPr userDrawn="1"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1" name="Tekstboks 1806"/>
          <p:cNvSpPr txBox="1"/>
          <p:nvPr userDrawn="1"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12" name="Tekstboks 1807"/>
          <p:cNvSpPr txBox="1"/>
          <p:nvPr userDrawn="1"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9"/>
          <p:cNvSpPr txBox="1"/>
          <p:nvPr userDrawn="1"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15" name="Tekstboks 1810"/>
          <p:cNvSpPr txBox="1"/>
          <p:nvPr userDrawn="1"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16" name="Tekstboks 1811"/>
          <p:cNvSpPr txBox="1"/>
          <p:nvPr userDrawn="1"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17" name="Tekstboks 1812"/>
          <p:cNvSpPr txBox="1"/>
          <p:nvPr userDrawn="1"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18" name="Tekstboks 1813"/>
          <p:cNvSpPr txBox="1"/>
          <p:nvPr userDrawn="1"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814"/>
          <p:cNvSpPr txBox="1"/>
          <p:nvPr userDrawn="1"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815"/>
          <p:cNvSpPr txBox="1"/>
          <p:nvPr userDrawn="1"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21" name="Tekstboks 1816"/>
          <p:cNvSpPr txBox="1"/>
          <p:nvPr userDrawn="1"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22" name="Tekstboks 1817"/>
          <p:cNvSpPr txBox="1"/>
          <p:nvPr userDrawn="1"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23" name="Tekstboks 1818"/>
          <p:cNvSpPr txBox="1"/>
          <p:nvPr userDrawn="1"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24" name="Tekstboks 1819"/>
          <p:cNvSpPr txBox="1"/>
          <p:nvPr userDrawn="1"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6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juni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7" name="Tekstboks 69"/>
          <p:cNvSpPr txBox="1"/>
          <p:nvPr userDrawn="1"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28" name="Tekstboks 70"/>
          <p:cNvSpPr txBox="1"/>
          <p:nvPr userDrawn="1"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29" name="Tekstboks 71"/>
          <p:cNvSpPr txBox="1"/>
          <p:nvPr userDrawn="1"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30" name="Tekstboks 72"/>
          <p:cNvSpPr txBox="1"/>
          <p:nvPr userDrawn="1"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1" name="Tekstboks 73"/>
          <p:cNvSpPr txBox="1"/>
          <p:nvPr userDrawn="1"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juni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 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06" name="Tekstboks 1791"/>
          <p:cNvSpPr txBox="1"/>
          <p:nvPr userDrawn="1"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792"/>
          <p:cNvSpPr txBox="1"/>
          <p:nvPr userDrawn="1"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juli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9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kstboks 1796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juni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kstboks 1797"/>
          <p:cNvSpPr txBox="1"/>
          <p:nvPr userDrawn="1"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3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4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15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6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7" name="Tekstboks 1802"/>
          <p:cNvSpPr txBox="1"/>
          <p:nvPr userDrawn="1"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8" name="Tekstboks 1803"/>
          <p:cNvSpPr txBox="1"/>
          <p:nvPr userDrawn="1"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9" name="Tekstboks 1804"/>
          <p:cNvSpPr txBox="1"/>
          <p:nvPr userDrawn="1"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0" name="Tekstboks 1805"/>
          <p:cNvSpPr txBox="1"/>
          <p:nvPr userDrawn="1"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1" name="Tekstboks 1806"/>
          <p:cNvSpPr txBox="1"/>
          <p:nvPr userDrawn="1"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22" name="Tekstboks 1807"/>
          <p:cNvSpPr txBox="1"/>
          <p:nvPr userDrawn="1"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3" name="Tekstboks 1808"/>
          <p:cNvSpPr txBox="1"/>
          <p:nvPr userDrawn="1"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4" name="Tekstboks 1809"/>
          <p:cNvSpPr txBox="1"/>
          <p:nvPr userDrawn="1"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25" name="Tekstboks 1810"/>
          <p:cNvSpPr txBox="1"/>
          <p:nvPr userDrawn="1"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26" name="Tekstboks 1811"/>
          <p:cNvSpPr txBox="1"/>
          <p:nvPr userDrawn="1"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27" name="Tekstboks 1812"/>
          <p:cNvSpPr txBox="1"/>
          <p:nvPr userDrawn="1"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8" name="Tekstboks 1813"/>
          <p:cNvSpPr txBox="1"/>
          <p:nvPr userDrawn="1"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9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0" name="Tekstboks 1815"/>
          <p:cNvSpPr txBox="1"/>
          <p:nvPr userDrawn="1"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31" name="Tekstboks 1816"/>
          <p:cNvSpPr txBox="1"/>
          <p:nvPr userDrawn="1"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32" name="Tekstboks 1817"/>
          <p:cNvSpPr txBox="1"/>
          <p:nvPr userDrawn="1"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33" name="Tekstboks 1818"/>
          <p:cNvSpPr txBox="1"/>
          <p:nvPr userDrawn="1"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34" name="Tekstboks 1819"/>
          <p:cNvSpPr txBox="1"/>
          <p:nvPr userDrawn="1"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es-E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Tekstboks 1820"/>
          <p:cNvSpPr txBox="1"/>
          <p:nvPr userDrawn="1"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6" name="Tekstboks 1821"/>
          <p:cNvSpPr txBox="1"/>
          <p:nvPr userDrawn="1"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37" name="Tekstboks 1822"/>
          <p:cNvSpPr txBox="1"/>
          <p:nvPr userDrawn="1"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38" name="Tekstboks 1823"/>
          <p:cNvSpPr txBox="1"/>
          <p:nvPr userDrawn="1"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39" name="Tekstboks 1824"/>
          <p:cNvSpPr txBox="1"/>
          <p:nvPr userDrawn="1"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40" name="Tekstboks 1825"/>
          <p:cNvSpPr txBox="1"/>
          <p:nvPr userDrawn="1"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1" name="Tekstboks 1826"/>
          <p:cNvSpPr txBox="1"/>
          <p:nvPr userDrawn="1"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 baseline="0"/>
            </a:lvl7pPr>
            <a:lvl8pPr latinLnBrk="0">
              <a:defRPr lang="nb-NO" baseline="0"/>
            </a:lvl8pPr>
            <a:lvl9pPr latinLnBrk="0">
              <a:defRPr lang="nb-NO" baseline="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1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nb-NO" sz="1300" b="0" dirty="0">
                <a:solidFill>
                  <a:schemeClr val="bg2">
                    <a:lumMod val="90000"/>
                  </a:schemeClr>
                </a:solidFill>
              </a:rPr>
              <a:t>juli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1">
                    <a:lumMod val="85000"/>
                  </a:schemeClr>
                </a:solidFill>
              </a:rPr>
              <a:t>31</a:t>
            </a:r>
            <a:endParaRPr lang="nb-NO"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1. august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r>
              <a:rPr lang="nb-NO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nb-NO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nb-NO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21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22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r>
              <a:rPr lang="nb-NO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3</a:t>
            </a:r>
            <a:r>
              <a:rPr lang="pl-PL" sz="1300" b="0" dirty="0" smtClean="0">
                <a:solidFill>
                  <a:schemeClr val="tx1"/>
                </a:solidFill>
              </a:rPr>
              <a:t>0/31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tittelstiler i </a:t>
            </a:r>
            <a:r>
              <a:rPr lang="nb-NO" dirty="0" smtClean="0"/>
              <a:t>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0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1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2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3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oktober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8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9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0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1" name="Tekstboks 1791"/>
          <p:cNvSpPr txBox="1"/>
          <p:nvPr userDrawn="1"/>
        </p:nvSpPr>
        <p:spPr>
          <a:xfrm>
            <a:off x="4539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2" name="Tekstboks 1792"/>
          <p:cNvSpPr txBox="1"/>
          <p:nvPr userDrawn="1"/>
        </p:nvSpPr>
        <p:spPr>
          <a:xfrm>
            <a:off x="183075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3"/>
          <p:cNvSpPr txBox="1"/>
          <p:nvPr userDrawn="1"/>
        </p:nvSpPr>
        <p:spPr>
          <a:xfrm>
            <a:off x="32365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4"/>
          <p:cNvSpPr txBox="1"/>
          <p:nvPr userDrawn="1"/>
        </p:nvSpPr>
        <p:spPr>
          <a:xfrm>
            <a:off x="46159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5" name="Tekstboks 1795"/>
          <p:cNvSpPr txBox="1"/>
          <p:nvPr userDrawn="1"/>
        </p:nvSpPr>
        <p:spPr>
          <a:xfrm>
            <a:off x="60164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6" name="Tekstboks 1796"/>
          <p:cNvSpPr txBox="1"/>
          <p:nvPr userDrawn="1"/>
        </p:nvSpPr>
        <p:spPr>
          <a:xfrm>
            <a:off x="741317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797"/>
          <p:cNvSpPr txBox="1"/>
          <p:nvPr userDrawn="1"/>
        </p:nvSpPr>
        <p:spPr>
          <a:xfrm>
            <a:off x="45390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september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798"/>
          <p:cNvSpPr txBox="1"/>
          <p:nvPr userDrawn="1"/>
        </p:nvSpPr>
        <p:spPr>
          <a:xfrm>
            <a:off x="18307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799"/>
          <p:cNvSpPr txBox="1"/>
          <p:nvPr userDrawn="1"/>
        </p:nvSpPr>
        <p:spPr>
          <a:xfrm>
            <a:off x="323651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00"/>
          <p:cNvSpPr txBox="1"/>
          <p:nvPr userDrawn="1"/>
        </p:nvSpPr>
        <p:spPr>
          <a:xfrm>
            <a:off x="461599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1" name="Tekstboks 1801"/>
          <p:cNvSpPr txBox="1"/>
          <p:nvPr userDrawn="1"/>
        </p:nvSpPr>
        <p:spPr>
          <a:xfrm>
            <a:off x="601649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2" name="Tekstboks 1802"/>
          <p:cNvSpPr txBox="1"/>
          <p:nvPr userDrawn="1"/>
        </p:nvSpPr>
        <p:spPr>
          <a:xfrm>
            <a:off x="741317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3"/>
          <p:cNvSpPr txBox="1"/>
          <p:nvPr userDrawn="1"/>
        </p:nvSpPr>
        <p:spPr>
          <a:xfrm>
            <a:off x="4539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4"/>
          <p:cNvSpPr txBox="1"/>
          <p:nvPr userDrawn="1"/>
        </p:nvSpPr>
        <p:spPr>
          <a:xfrm>
            <a:off x="183075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1"/>
          <p:cNvSpPr txBox="1"/>
          <p:nvPr userDrawn="1"/>
        </p:nvSpPr>
        <p:spPr>
          <a:xfrm>
            <a:off x="42871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september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2"/>
          <p:cNvSpPr txBox="1"/>
          <p:nvPr userDrawn="1"/>
        </p:nvSpPr>
        <p:spPr>
          <a:xfrm>
            <a:off x="18055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3"/>
          <p:cNvSpPr txBox="1"/>
          <p:nvPr userDrawn="1"/>
        </p:nvSpPr>
        <p:spPr>
          <a:xfrm>
            <a:off x="321132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. oktober</a:t>
            </a:r>
            <a:endParaRPr lang="es-ES" sz="1300" b="0" dirty="0" smtClean="0">
              <a:solidFill>
                <a:schemeClr val="tx1"/>
              </a:solidFill>
            </a:endParaRPr>
          </a:p>
        </p:txBody>
      </p:sp>
      <p:sp>
        <p:nvSpPr>
          <p:cNvPr id="85" name="Tekstboks 1794"/>
          <p:cNvSpPr txBox="1"/>
          <p:nvPr userDrawn="1"/>
        </p:nvSpPr>
        <p:spPr>
          <a:xfrm>
            <a:off x="459080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5"/>
          <p:cNvSpPr txBox="1"/>
          <p:nvPr userDrawn="1"/>
        </p:nvSpPr>
        <p:spPr>
          <a:xfrm>
            <a:off x="599131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6"/>
          <p:cNvSpPr txBox="1"/>
          <p:nvPr userDrawn="1"/>
        </p:nvSpPr>
        <p:spPr>
          <a:xfrm>
            <a:off x="738798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797"/>
          <p:cNvSpPr txBox="1"/>
          <p:nvPr userDrawn="1"/>
        </p:nvSpPr>
        <p:spPr>
          <a:xfrm>
            <a:off x="4287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798"/>
          <p:cNvSpPr txBox="1"/>
          <p:nvPr userDrawn="1"/>
        </p:nvSpPr>
        <p:spPr>
          <a:xfrm>
            <a:off x="180556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799"/>
          <p:cNvSpPr txBox="1"/>
          <p:nvPr userDrawn="1"/>
        </p:nvSpPr>
        <p:spPr>
          <a:xfrm>
            <a:off x="3211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0"/>
          <p:cNvSpPr txBox="1"/>
          <p:nvPr userDrawn="1"/>
        </p:nvSpPr>
        <p:spPr>
          <a:xfrm>
            <a:off x="459080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1"/>
          <p:cNvSpPr txBox="1"/>
          <p:nvPr userDrawn="1"/>
        </p:nvSpPr>
        <p:spPr>
          <a:xfrm>
            <a:off x="599131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2"/>
          <p:cNvSpPr txBox="1"/>
          <p:nvPr userDrawn="1"/>
        </p:nvSpPr>
        <p:spPr>
          <a:xfrm>
            <a:off x="738798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3"/>
          <p:cNvSpPr txBox="1"/>
          <p:nvPr userDrawn="1"/>
        </p:nvSpPr>
        <p:spPr>
          <a:xfrm>
            <a:off x="4287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4"/>
          <p:cNvSpPr txBox="1"/>
          <p:nvPr userDrawn="1"/>
        </p:nvSpPr>
        <p:spPr>
          <a:xfrm>
            <a:off x="180556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5"/>
          <p:cNvSpPr txBox="1"/>
          <p:nvPr userDrawn="1"/>
        </p:nvSpPr>
        <p:spPr>
          <a:xfrm>
            <a:off x="3211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6"/>
          <p:cNvSpPr txBox="1"/>
          <p:nvPr userDrawn="1"/>
        </p:nvSpPr>
        <p:spPr>
          <a:xfrm>
            <a:off x="45908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07"/>
          <p:cNvSpPr txBox="1"/>
          <p:nvPr userDrawn="1"/>
        </p:nvSpPr>
        <p:spPr>
          <a:xfrm>
            <a:off x="599131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08"/>
          <p:cNvSpPr txBox="1"/>
          <p:nvPr userDrawn="1"/>
        </p:nvSpPr>
        <p:spPr>
          <a:xfrm>
            <a:off x="73879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09"/>
          <p:cNvSpPr txBox="1"/>
          <p:nvPr userDrawn="1"/>
        </p:nvSpPr>
        <p:spPr>
          <a:xfrm>
            <a:off x="4287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0"/>
          <p:cNvSpPr txBox="1"/>
          <p:nvPr userDrawn="1"/>
        </p:nvSpPr>
        <p:spPr>
          <a:xfrm>
            <a:off x="180556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1"/>
          <p:cNvSpPr txBox="1"/>
          <p:nvPr userDrawn="1"/>
        </p:nvSpPr>
        <p:spPr>
          <a:xfrm>
            <a:off x="3211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2"/>
          <p:cNvSpPr txBox="1"/>
          <p:nvPr userDrawn="1"/>
        </p:nvSpPr>
        <p:spPr>
          <a:xfrm>
            <a:off x="459080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3"/>
          <p:cNvSpPr txBox="1"/>
          <p:nvPr userDrawn="1"/>
        </p:nvSpPr>
        <p:spPr>
          <a:xfrm>
            <a:off x="599131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4"/>
          <p:cNvSpPr txBox="1"/>
          <p:nvPr userDrawn="1"/>
        </p:nvSpPr>
        <p:spPr>
          <a:xfrm>
            <a:off x="7387983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5"/>
          <p:cNvSpPr txBox="1"/>
          <p:nvPr userDrawn="1"/>
        </p:nvSpPr>
        <p:spPr>
          <a:xfrm>
            <a:off x="4287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6"/>
          <p:cNvSpPr txBox="1"/>
          <p:nvPr userDrawn="1"/>
        </p:nvSpPr>
        <p:spPr>
          <a:xfrm>
            <a:off x="18055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17"/>
          <p:cNvSpPr txBox="1"/>
          <p:nvPr userDrawn="1"/>
        </p:nvSpPr>
        <p:spPr>
          <a:xfrm>
            <a:off x="3211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18"/>
          <p:cNvSpPr txBox="1"/>
          <p:nvPr userDrawn="1"/>
        </p:nvSpPr>
        <p:spPr>
          <a:xfrm>
            <a:off x="45908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19"/>
          <p:cNvSpPr txBox="1"/>
          <p:nvPr userDrawn="1"/>
        </p:nvSpPr>
        <p:spPr>
          <a:xfrm>
            <a:off x="59913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kstboks 1820"/>
          <p:cNvSpPr txBox="1"/>
          <p:nvPr userDrawn="1"/>
        </p:nvSpPr>
        <p:spPr>
          <a:xfrm>
            <a:off x="7387982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1"/>
          <p:cNvSpPr txBox="1"/>
          <p:nvPr userDrawn="1"/>
        </p:nvSpPr>
        <p:spPr>
          <a:xfrm>
            <a:off x="42871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1822"/>
          <p:cNvSpPr txBox="1"/>
          <p:nvPr userDrawn="1"/>
        </p:nvSpPr>
        <p:spPr>
          <a:xfrm>
            <a:off x="180556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3"/>
          <p:cNvSpPr txBox="1"/>
          <p:nvPr userDrawn="1"/>
        </p:nvSpPr>
        <p:spPr>
          <a:xfrm>
            <a:off x="321132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oktober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 </a:t>
            </a:r>
            <a:r>
              <a:rPr lang="pl-PL" sz="1300" b="0" dirty="0" smtClean="0">
                <a:solidFill>
                  <a:schemeClr val="tx1"/>
                </a:solidFill>
              </a:rPr>
              <a:t>november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desember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22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3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4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6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8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desember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9" name="Tekstboks 1798"/>
          <p:cNvSpPr txBox="1"/>
          <p:nvPr userDrawn="1"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0" name="Tekstboks 1799"/>
          <p:cNvSpPr txBox="1"/>
          <p:nvPr userDrawn="1"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1" name="Tekstboks 1800"/>
          <p:cNvSpPr txBox="1"/>
          <p:nvPr userDrawn="1"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2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3" name="Tekstboks 1802"/>
          <p:cNvSpPr txBox="1"/>
          <p:nvPr userDrawn="1"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4" name="Tekstboks 1803"/>
          <p:cNvSpPr txBox="1"/>
          <p:nvPr userDrawn="1"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5" name="Tekstboks 1804"/>
          <p:cNvSpPr txBox="1"/>
          <p:nvPr userDrawn="1"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36" name="Tekstboks 1805"/>
          <p:cNvSpPr txBox="1"/>
          <p:nvPr userDrawn="1"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7" name="Tekstboks 1806"/>
          <p:cNvSpPr txBox="1"/>
          <p:nvPr userDrawn="1"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8" name="Tekstboks 1807"/>
          <p:cNvSpPr txBox="1"/>
          <p:nvPr userDrawn="1"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9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0" name="Tekstboks 1809"/>
          <p:cNvSpPr txBox="1"/>
          <p:nvPr userDrawn="1"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1" name="Tekstboks 1810"/>
          <p:cNvSpPr txBox="1"/>
          <p:nvPr userDrawn="1"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42" name="Tekstboks 1811"/>
          <p:cNvSpPr txBox="1"/>
          <p:nvPr userDrawn="1"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43" name="Tekstboks 1812"/>
          <p:cNvSpPr txBox="1"/>
          <p:nvPr userDrawn="1"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4" name="Tekstboks 1813"/>
          <p:cNvSpPr txBox="1"/>
          <p:nvPr userDrawn="1"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5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6" name="Tekstboks 1815"/>
          <p:cNvSpPr txBox="1"/>
          <p:nvPr userDrawn="1"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7" name="Tekstboks 1816"/>
          <p:cNvSpPr txBox="1"/>
          <p:nvPr userDrawn="1"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48" name="Tekstboks 1817"/>
          <p:cNvSpPr txBox="1"/>
          <p:nvPr userDrawn="1"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49" name="Tekstboks 1818"/>
          <p:cNvSpPr txBox="1"/>
          <p:nvPr userDrawn="1"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50" name="Tekstboks 1819"/>
          <p:cNvSpPr txBox="1"/>
          <p:nvPr userDrawn="1"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51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52" name="Tekstboks 1821"/>
          <p:cNvSpPr txBox="1"/>
          <p:nvPr userDrawn="1"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53" name="Tekstboks 1822"/>
          <p:cNvSpPr txBox="1"/>
          <p:nvPr userDrawn="1"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54" name="Tekstboks 1823"/>
          <p:cNvSpPr txBox="1"/>
          <p:nvPr userDrawn="1"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5" name="Tekstboks 1824"/>
          <p:cNvSpPr txBox="1"/>
          <p:nvPr userDrawn="1"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56" name="Tekstboks 1825"/>
          <p:cNvSpPr txBox="1"/>
          <p:nvPr userDrawn="1"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Tekstboks 1826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desember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januar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. 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02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6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. februar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797"/>
          <p:cNvSpPr txBox="1"/>
          <p:nvPr userDrawn="1"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9" name="Tekstboks 1798"/>
          <p:cNvSpPr txBox="1"/>
          <p:nvPr userDrawn="1"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0" name="Tekstboks 1799"/>
          <p:cNvSpPr txBox="1"/>
          <p:nvPr userDrawn="1"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Tekstboks 1800"/>
          <p:cNvSpPr txBox="1"/>
          <p:nvPr userDrawn="1"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2" name="Tekstboks 1801"/>
          <p:cNvSpPr txBox="1"/>
          <p:nvPr userDrawn="1"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3"/>
          <p:cNvSpPr txBox="1"/>
          <p:nvPr userDrawn="1"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5" name="Tekstboks 1804"/>
          <p:cNvSpPr txBox="1"/>
          <p:nvPr userDrawn="1"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6" name="Tekstboks 1805"/>
          <p:cNvSpPr txBox="1"/>
          <p:nvPr userDrawn="1"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7" name="Tekstboks 1806"/>
          <p:cNvSpPr txBox="1"/>
          <p:nvPr userDrawn="1"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8" name="Tekstboks 1807"/>
          <p:cNvSpPr txBox="1"/>
          <p:nvPr userDrawn="1"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808"/>
          <p:cNvSpPr txBox="1"/>
          <p:nvPr userDrawn="1"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809"/>
          <p:cNvSpPr txBox="1"/>
          <p:nvPr userDrawn="1"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21" name="Tekstboks 1810"/>
          <p:cNvSpPr txBox="1"/>
          <p:nvPr userDrawn="1"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22" name="Tekstboks 1811"/>
          <p:cNvSpPr txBox="1"/>
          <p:nvPr userDrawn="1"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23" name="Tekstboks 1812"/>
          <p:cNvSpPr txBox="1"/>
          <p:nvPr userDrawn="1"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24" name="Tekstboks 1813"/>
          <p:cNvSpPr txBox="1"/>
          <p:nvPr userDrawn="1"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14"/>
          <p:cNvSpPr txBox="1"/>
          <p:nvPr userDrawn="1"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6" name="Tekstboks 1815"/>
          <p:cNvSpPr txBox="1"/>
          <p:nvPr userDrawn="1"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7" name="Tekstboks 1816"/>
          <p:cNvSpPr txBox="1"/>
          <p:nvPr userDrawn="1"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28" name="Tekstboks 1817"/>
          <p:cNvSpPr txBox="1"/>
          <p:nvPr userDrawn="1"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29" name="Tekstboks 1818"/>
          <p:cNvSpPr txBox="1"/>
          <p:nvPr userDrawn="1"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30" name="Tekstboks 1819"/>
          <p:cNvSpPr txBox="1"/>
          <p:nvPr userDrawn="1"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mars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1" name="Tekstboks 1820"/>
          <p:cNvSpPr txBox="1"/>
          <p:nvPr userDrawn="1"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2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3" name="Tekstboks 69"/>
          <p:cNvSpPr txBox="1"/>
          <p:nvPr userDrawn="1"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34" name="Tekstboks 70"/>
          <p:cNvSpPr txBox="1"/>
          <p:nvPr userDrawn="1"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35" name="Tekstboks 71"/>
          <p:cNvSpPr txBox="1"/>
          <p:nvPr userDrawn="1"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36" name="Tekstboks 72"/>
          <p:cNvSpPr txBox="1"/>
          <p:nvPr userDrawn="1"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7" name="Tekstboks 73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07"/>
          <p:cNvSpPr txBox="1"/>
          <p:nvPr userDrawn="1"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0" name="Tekstboks 1809"/>
          <p:cNvSpPr txBox="1"/>
          <p:nvPr userDrawn="1"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1" name="Tekstboks 1810"/>
          <p:cNvSpPr txBox="1"/>
          <p:nvPr userDrawn="1"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2" name="Tekstboks 1811"/>
          <p:cNvSpPr txBox="1"/>
          <p:nvPr userDrawn="1"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3" name="Tekstboks 1812"/>
          <p:cNvSpPr txBox="1"/>
          <p:nvPr userDrawn="1"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4" name="Tekstboks 1813"/>
          <p:cNvSpPr txBox="1"/>
          <p:nvPr userDrawn="1"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815"/>
          <p:cNvSpPr txBox="1"/>
          <p:nvPr userDrawn="1"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7" name="Tekstboks 1816"/>
          <p:cNvSpPr txBox="1"/>
          <p:nvPr userDrawn="1"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88" name="Tekstboks 1817"/>
          <p:cNvSpPr txBox="1"/>
          <p:nvPr userDrawn="1"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89" name="Tekstboks 1818"/>
          <p:cNvSpPr txBox="1"/>
          <p:nvPr userDrawn="1"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0" name="Tekstboks 1819"/>
          <p:cNvSpPr txBox="1"/>
          <p:nvPr userDrawn="1"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68"/>
          <p:cNvSpPr txBox="1"/>
          <p:nvPr userDrawn="1"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93" name="Tekstboks 69"/>
          <p:cNvSpPr txBox="1"/>
          <p:nvPr userDrawn="1"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4" name="Tekstboks 70"/>
          <p:cNvSpPr txBox="1"/>
          <p:nvPr userDrawn="1"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95" name="Tekstboks 71"/>
          <p:cNvSpPr txBox="1"/>
          <p:nvPr userDrawn="1"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96" name="Tekstboks 72"/>
          <p:cNvSpPr txBox="1"/>
          <p:nvPr userDrawn="1"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kstboks 1791"/>
          <p:cNvSpPr txBox="1"/>
          <p:nvPr userDrawn="1"/>
        </p:nvSpPr>
        <p:spPr>
          <a:xfrm>
            <a:off x="4560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9" name="Tekstboks 1792"/>
          <p:cNvSpPr txBox="1"/>
          <p:nvPr userDrawn="1"/>
        </p:nvSpPr>
        <p:spPr>
          <a:xfrm>
            <a:off x="323861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00" name="Tekstboks 1793"/>
          <p:cNvSpPr txBox="1"/>
          <p:nvPr userDrawn="1"/>
        </p:nvSpPr>
        <p:spPr>
          <a:xfrm>
            <a:off x="464437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01" name="Tekstboks 1794"/>
          <p:cNvSpPr txBox="1"/>
          <p:nvPr userDrawn="1"/>
        </p:nvSpPr>
        <p:spPr>
          <a:xfrm>
            <a:off x="602385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02" name="Tekstboks 1795"/>
          <p:cNvSpPr txBox="1"/>
          <p:nvPr userDrawn="1"/>
        </p:nvSpPr>
        <p:spPr>
          <a:xfrm>
            <a:off x="742436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 </a:t>
            </a:r>
            <a:r>
              <a:rPr lang="pl-PL" sz="1300" b="0" dirty="0" smtClean="0">
                <a:solidFill>
                  <a:schemeClr val="tx1"/>
                </a:solidFill>
              </a:rPr>
              <a:t>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6"/>
          <p:cNvSpPr txBox="1"/>
          <p:nvPr userDrawn="1"/>
        </p:nvSpPr>
        <p:spPr>
          <a:xfrm>
            <a:off x="18445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7"/>
          <p:cNvSpPr txBox="1"/>
          <p:nvPr userDrawn="1"/>
        </p:nvSpPr>
        <p:spPr>
          <a:xfrm>
            <a:off x="185268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Tekstboks 1798"/>
          <p:cNvSpPr txBox="1"/>
          <p:nvPr userDrawn="1"/>
        </p:nvSpPr>
        <p:spPr>
          <a:xfrm>
            <a:off x="32295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Tekstboks 1799"/>
          <p:cNvSpPr txBox="1"/>
          <p:nvPr userDrawn="1"/>
        </p:nvSpPr>
        <p:spPr>
          <a:xfrm>
            <a:off x="46352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Tekstboks 1800"/>
          <p:cNvSpPr txBox="1"/>
          <p:nvPr userDrawn="1"/>
        </p:nvSpPr>
        <p:spPr>
          <a:xfrm>
            <a:off x="60147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8" name="Tekstboks 1801"/>
          <p:cNvSpPr txBox="1"/>
          <p:nvPr userDrawn="1"/>
        </p:nvSpPr>
        <p:spPr>
          <a:xfrm>
            <a:off x="741527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02"/>
          <p:cNvSpPr txBox="1"/>
          <p:nvPr userDrawn="1"/>
        </p:nvSpPr>
        <p:spPr>
          <a:xfrm>
            <a:off x="44753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03"/>
          <p:cNvSpPr txBox="1"/>
          <p:nvPr userDrawn="1"/>
        </p:nvSpPr>
        <p:spPr>
          <a:xfrm>
            <a:off x="18276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1" name="Tekstboks 1804"/>
          <p:cNvSpPr txBox="1"/>
          <p:nvPr userDrawn="1"/>
        </p:nvSpPr>
        <p:spPr>
          <a:xfrm>
            <a:off x="320445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2" name="Tekstboks 1805"/>
          <p:cNvSpPr txBox="1"/>
          <p:nvPr userDrawn="1"/>
        </p:nvSpPr>
        <p:spPr>
          <a:xfrm>
            <a:off x="461021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3" name="Tekstboks 1806"/>
          <p:cNvSpPr txBox="1"/>
          <p:nvPr userDrawn="1"/>
        </p:nvSpPr>
        <p:spPr>
          <a:xfrm>
            <a:off x="59896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4" name="Tekstboks 1808"/>
          <p:cNvSpPr txBox="1"/>
          <p:nvPr userDrawn="1"/>
        </p:nvSpPr>
        <p:spPr>
          <a:xfrm>
            <a:off x="43907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nb-NO"/>
          </a:p>
        </p:txBody>
      </p:sp>
      <p:sp>
        <p:nvSpPr>
          <p:cNvPr id="8" name="Av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ettvinklet linj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ettvinklet linj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ettvinklet linj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ettvinklet linj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ettvinklet linj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ettvinklet linj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ettvinklet linj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ettvinklet linj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ettvinklet linj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ettvinklet linj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ettvinklet linj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ettvinklet linj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ettvinklet linj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ettvinklet linj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ettvinklet linj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ettvinklet linj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ettvinklet linj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ettvinklet linj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ettvinklet linj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ettvinklet linj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ettvinklet linj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ettvinklet linj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ettvinklet linj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ettvinklet linj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ettvinklet linj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ettvinklet linj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ettvinklet linj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ettvinklet linj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ettvinklet linj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ettvinklet linj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ettvinklet linj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ettvinklet linj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ettvinklet linj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ettvinklet linj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ettvinklet linj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ettvinklet linj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ettvinklet linj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ettvinklet linj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ettvinklet linj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ettvinklet linj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ettvinklet linj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ettvinklet linj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ettvinklet linj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ettvinklet linj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ettvinklet linj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ettvinklet linj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ettvinklet linj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ettvinklet linj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ettvinklet linj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ettvinklet linj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ettvinklet linj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ettvinklet linj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ettvinklet linj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ettvinklet linj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61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48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boks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boks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boks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boks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boks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boks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nb-NO" sz="8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nb-NO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teks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juni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teks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juli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nnholdsplass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ssholder for tekst 3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5" name="Tittel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oktober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desember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januar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februar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mars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k kalender for 2014-2015 (august–juli)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revisjoner. Programmet må oppdatere denne verdien etter hver revisjon.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Skjermfremvisning (4:3)</PresentationFormat>
  <Paragraphs>17</Paragraphs>
  <Slides>15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Akademisk kalender for 2014-2015 (august–juli)</vt:lpstr>
      <vt:lpstr>august</vt:lpstr>
      <vt:lpstr>september</vt:lpstr>
      <vt:lpstr>oktober</vt:lpstr>
      <vt:lpstr>november</vt:lpstr>
      <vt:lpstr>desember</vt:lpstr>
      <vt:lpstr>januar</vt:lpstr>
      <vt:lpstr>februar</vt:lpstr>
      <vt:lpstr>mars</vt:lpstr>
      <vt:lpstr>april</vt:lpstr>
      <vt:lpstr>mai</vt:lpstr>
      <vt:lpstr>juni</vt:lpstr>
      <vt:lpstr>juli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2014-01-30T12:32:59Z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