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98" autoAdjust="0"/>
  </p:normalViewPr>
  <p:slideViewPr>
    <p:cSldViewPr snapToGrid="0" showGuides="1">
      <p:cViewPr>
        <p:scale>
          <a:sx n="75" d="100"/>
          <a:sy n="75" d="100"/>
        </p:scale>
        <p:origin x="29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40DF0C42-8226-4523-B11E-7C13978E6CFD}" type="datetimeFigureOut">
              <a:rPr lang="nb-NO" smtClean="0"/>
              <a:t>11.12.2013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4FE0F56A-0C86-4ACC-9CF4-1B63F756A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AC0A8818-56B1-4EAC-B5D3-7BFFD2C4E1DE}" type="datetimeFigureOut">
              <a:t>11.12.2013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636046C0-8A92-4E40-B931-77A8EEB71F6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mtClean="0"/>
              <a:t>Hvis du vil</a:t>
            </a:r>
            <a:r>
              <a:rPr lang="nb-NO" baseline="0" smtClean="0"/>
              <a:t> endre det første eksempelvisittkortet, erstatter du innholdet med ditt eget. </a:t>
            </a:r>
          </a:p>
          <a:p>
            <a:endParaRPr lang="nb-NO" baseline="0" smtClean="0"/>
          </a:p>
          <a:p>
            <a:r>
              <a:rPr lang="nb-NO" baseline="0" smtClean="0"/>
              <a:t>Hvis du heller vil starte med blanke ark, bruker du Nytt lysbilde-knappen i kategorien Hjem til å sette inn en ny side. Deretter skriver du inn tekst i de tomme plassholderne.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kstplassholder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75" name="Tekstplassholder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77" name="Tekstplassholder 2"/>
          <p:cNvSpPr>
            <a:spLocks noGrp="1"/>
          </p:cNvSpPr>
          <p:nvPr>
            <p:ph type="body" sz="quarter" idx="141" hasCustomPrompt="1"/>
          </p:nvPr>
        </p:nvSpPr>
        <p:spPr>
          <a:xfrm>
            <a:off x="198266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telefonnummer </a:t>
            </a:r>
          </a:p>
        </p:txBody>
      </p:sp>
      <p:sp>
        <p:nvSpPr>
          <p:cNvPr id="78" name="Tekstplassholder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3" y="1820149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79" name="Tekstplassholder 2"/>
          <p:cNvSpPr>
            <a:spLocks noGrp="1"/>
          </p:cNvSpPr>
          <p:nvPr>
            <p:ph type="body" sz="quarter" idx="143" hasCustomPrompt="1"/>
          </p:nvPr>
        </p:nvSpPr>
        <p:spPr>
          <a:xfrm>
            <a:off x="2119312" y="1820149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80" name="Tekstplassholder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81" name="Tekstplassholder 2"/>
          <p:cNvSpPr>
            <a:spLocks noGrp="1"/>
          </p:cNvSpPr>
          <p:nvPr>
            <p:ph type="body" sz="quarter" idx="145" hasCustomPrompt="1"/>
          </p:nvPr>
        </p:nvSpPr>
        <p:spPr>
          <a:xfrm>
            <a:off x="2324100" y="1956816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  <p:cxnSp>
        <p:nvCxnSpPr>
          <p:cNvPr id="5" name="Rettvinklet linje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Tekstplassholder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215" name="Tekstplassholder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216" name="Tekstplassholder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217" name="Tekstplassholder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18" name="Tekstplassholder 2"/>
          <p:cNvSpPr>
            <a:spLocks noGrp="1"/>
          </p:cNvSpPr>
          <p:nvPr>
            <p:ph type="body" sz="quarter" idx="150" hasCustomPrompt="1"/>
          </p:nvPr>
        </p:nvSpPr>
        <p:spPr>
          <a:xfrm>
            <a:off x="518306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telefonnummer</a:t>
            </a:r>
          </a:p>
        </p:txBody>
      </p:sp>
      <p:sp>
        <p:nvSpPr>
          <p:cNvPr id="223" name="Tekstplassholder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224" name="Tekstplassholder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225" name="Tekstplassholder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226" name="Tekstplassholder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27" name="Tekstplassholder 2"/>
          <p:cNvSpPr>
            <a:spLocks noGrp="1"/>
          </p:cNvSpPr>
          <p:nvPr>
            <p:ph type="body" sz="quarter" idx="159" hasCustomPrompt="1"/>
          </p:nvPr>
        </p:nvSpPr>
        <p:spPr>
          <a:xfrm>
            <a:off x="198266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telefonnummer</a:t>
            </a:r>
          </a:p>
        </p:txBody>
      </p:sp>
      <p:sp>
        <p:nvSpPr>
          <p:cNvPr id="232" name="Tekstplassholder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233" name="Tekstplassholder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234" name="Tekstplassholder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235" name="Tekstplassholder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36" name="Tekstplassholder 2"/>
          <p:cNvSpPr>
            <a:spLocks noGrp="1"/>
          </p:cNvSpPr>
          <p:nvPr>
            <p:ph type="body" sz="quarter" idx="168" hasCustomPrompt="1"/>
          </p:nvPr>
        </p:nvSpPr>
        <p:spPr>
          <a:xfrm>
            <a:off x="518306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telefonnummer</a:t>
            </a:r>
          </a:p>
        </p:txBody>
      </p:sp>
      <p:sp>
        <p:nvSpPr>
          <p:cNvPr id="241" name="Tekstplassholder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242" name="Tekstplassholder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243" name="Tekstplassholder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244" name="Tekstplassholder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45" name="Tekstplassholder 2"/>
          <p:cNvSpPr>
            <a:spLocks noGrp="1"/>
          </p:cNvSpPr>
          <p:nvPr>
            <p:ph type="body" sz="quarter" idx="177" hasCustomPrompt="1"/>
          </p:nvPr>
        </p:nvSpPr>
        <p:spPr>
          <a:xfrm>
            <a:off x="198266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telefonnummer</a:t>
            </a:r>
          </a:p>
        </p:txBody>
      </p:sp>
      <p:sp>
        <p:nvSpPr>
          <p:cNvPr id="250" name="Tekstplassholder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251" name="Tekstplassholder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252" name="Tekstplassholder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253" name="Tekstplassholder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54" name="Tekstplassholder 2"/>
          <p:cNvSpPr>
            <a:spLocks noGrp="1"/>
          </p:cNvSpPr>
          <p:nvPr>
            <p:ph type="body" sz="quarter" idx="186" hasCustomPrompt="1"/>
          </p:nvPr>
        </p:nvSpPr>
        <p:spPr>
          <a:xfrm>
            <a:off x="518306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telefonnummer</a:t>
            </a:r>
          </a:p>
        </p:txBody>
      </p:sp>
      <p:sp>
        <p:nvSpPr>
          <p:cNvPr id="259" name="Tekstplassholder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260" name="Tekstplassholder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261" name="Tekstplassholder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262" name="Tekstplassholder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63" name="Tekstplassholder 2"/>
          <p:cNvSpPr>
            <a:spLocks noGrp="1"/>
          </p:cNvSpPr>
          <p:nvPr>
            <p:ph type="body" sz="quarter" idx="195" hasCustomPrompt="1"/>
          </p:nvPr>
        </p:nvSpPr>
        <p:spPr>
          <a:xfrm>
            <a:off x="198266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 smtClean="0"/>
              <a:t>telefonnummer</a:t>
            </a:r>
            <a:endParaRPr lang="nb-NO" dirty="0"/>
          </a:p>
        </p:txBody>
      </p:sp>
      <p:sp>
        <p:nvSpPr>
          <p:cNvPr id="268" name="Tekstplassholder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269" name="Tekstplassholder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270" name="Tekstplassholder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271" name="Tekstplassholder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72" name="Tekstplassholder 2"/>
          <p:cNvSpPr>
            <a:spLocks noGrp="1"/>
          </p:cNvSpPr>
          <p:nvPr>
            <p:ph type="body" sz="quarter" idx="204" hasCustomPrompt="1"/>
          </p:nvPr>
        </p:nvSpPr>
        <p:spPr>
          <a:xfrm>
            <a:off x="518306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telefonnummer</a:t>
            </a:r>
          </a:p>
        </p:txBody>
      </p:sp>
      <p:sp>
        <p:nvSpPr>
          <p:cNvPr id="277" name="Tekstplassholder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278" name="Tekstplassholder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279" name="Tekstplassholder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280" name="Tekstplassholder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81" name="Tekstplassholder 2"/>
          <p:cNvSpPr>
            <a:spLocks noGrp="1"/>
          </p:cNvSpPr>
          <p:nvPr>
            <p:ph type="body" sz="quarter" idx="213" hasCustomPrompt="1"/>
          </p:nvPr>
        </p:nvSpPr>
        <p:spPr>
          <a:xfrm>
            <a:off x="198266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telefonnummer</a:t>
            </a:r>
          </a:p>
        </p:txBody>
      </p:sp>
      <p:sp>
        <p:nvSpPr>
          <p:cNvPr id="286" name="Tekstplassholder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400" b="1">
                <a:effectLst/>
                <a:latin typeface="+mj-lt"/>
              </a:defRPr>
            </a:lvl9pPr>
          </a:lstStyle>
          <a:p>
            <a:pPr lvl="0"/>
            <a:r>
              <a:rPr lang="nb-NO"/>
              <a:t>Skriv inn navn her</a:t>
            </a:r>
          </a:p>
        </p:txBody>
      </p:sp>
      <p:sp>
        <p:nvSpPr>
          <p:cNvPr id="287" name="Tekstplassholder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10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Skriv inn tittel eller hobby her</a:t>
            </a:r>
          </a:p>
        </p:txBody>
      </p:sp>
      <p:sp>
        <p:nvSpPr>
          <p:cNvPr id="288" name="Tekstplassholder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/>
              <a:t>Adresse</a:t>
            </a:r>
          </a:p>
        </p:txBody>
      </p:sp>
      <p:sp>
        <p:nvSpPr>
          <p:cNvPr id="289" name="Tekstplassholder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/>
              <a:t>tlf |</a:t>
            </a:r>
          </a:p>
        </p:txBody>
      </p:sp>
      <p:sp>
        <p:nvSpPr>
          <p:cNvPr id="290" name="Tekstplassholder 2"/>
          <p:cNvSpPr>
            <a:spLocks noGrp="1"/>
          </p:cNvSpPr>
          <p:nvPr>
            <p:ph type="body" sz="quarter" idx="222" hasCustomPrompt="1"/>
          </p:nvPr>
        </p:nvSpPr>
        <p:spPr>
          <a:xfrm>
            <a:off x="518306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telefonnummer</a:t>
            </a:r>
          </a:p>
        </p:txBody>
      </p:sp>
      <p:sp>
        <p:nvSpPr>
          <p:cNvPr id="93" name="Tekstplassholder 2"/>
          <p:cNvSpPr>
            <a:spLocks noGrp="1"/>
          </p:cNvSpPr>
          <p:nvPr>
            <p:ph type="body" sz="quarter" idx="227" hasCustomPrompt="1"/>
          </p:nvPr>
        </p:nvSpPr>
        <p:spPr>
          <a:xfrm>
            <a:off x="1762233" y="3646609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94" name="Tekstplassholder 2"/>
          <p:cNvSpPr>
            <a:spLocks noGrp="1"/>
          </p:cNvSpPr>
          <p:nvPr>
            <p:ph type="body" sz="quarter" idx="228" hasCustomPrompt="1"/>
          </p:nvPr>
        </p:nvSpPr>
        <p:spPr>
          <a:xfrm>
            <a:off x="2119312" y="3646609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95" name="Tekstplassholder 2"/>
          <p:cNvSpPr>
            <a:spLocks noGrp="1"/>
          </p:cNvSpPr>
          <p:nvPr>
            <p:ph type="body" sz="quarter" idx="229" hasCustomPrompt="1"/>
          </p:nvPr>
        </p:nvSpPr>
        <p:spPr>
          <a:xfrm>
            <a:off x="1762234" y="3783276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96" name="Tekstplassholder 2"/>
          <p:cNvSpPr>
            <a:spLocks noGrp="1"/>
          </p:cNvSpPr>
          <p:nvPr>
            <p:ph type="body" sz="quarter" idx="230" hasCustomPrompt="1"/>
          </p:nvPr>
        </p:nvSpPr>
        <p:spPr>
          <a:xfrm>
            <a:off x="2324100" y="3783276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  <p:sp>
        <p:nvSpPr>
          <p:cNvPr id="97" name="Tekstplassholder 2"/>
          <p:cNvSpPr>
            <a:spLocks noGrp="1"/>
          </p:cNvSpPr>
          <p:nvPr>
            <p:ph type="body" sz="quarter" idx="231" hasCustomPrompt="1"/>
          </p:nvPr>
        </p:nvSpPr>
        <p:spPr>
          <a:xfrm>
            <a:off x="1762233" y="5471354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98" name="Tekstplassholder 2"/>
          <p:cNvSpPr>
            <a:spLocks noGrp="1"/>
          </p:cNvSpPr>
          <p:nvPr>
            <p:ph type="body" sz="quarter" idx="232" hasCustomPrompt="1"/>
          </p:nvPr>
        </p:nvSpPr>
        <p:spPr>
          <a:xfrm>
            <a:off x="2119312" y="5471354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99" name="Tekstplassholder 2"/>
          <p:cNvSpPr>
            <a:spLocks noGrp="1"/>
          </p:cNvSpPr>
          <p:nvPr>
            <p:ph type="body" sz="quarter" idx="233" hasCustomPrompt="1"/>
          </p:nvPr>
        </p:nvSpPr>
        <p:spPr>
          <a:xfrm>
            <a:off x="1762234" y="5608021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00" name="Tekstplassholder 2"/>
          <p:cNvSpPr>
            <a:spLocks noGrp="1"/>
          </p:cNvSpPr>
          <p:nvPr>
            <p:ph type="body" sz="quarter" idx="234" hasCustomPrompt="1"/>
          </p:nvPr>
        </p:nvSpPr>
        <p:spPr>
          <a:xfrm>
            <a:off x="2324100" y="5608021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  <p:sp>
        <p:nvSpPr>
          <p:cNvPr id="101" name="Tekstplassholder 2"/>
          <p:cNvSpPr>
            <a:spLocks noGrp="1"/>
          </p:cNvSpPr>
          <p:nvPr>
            <p:ph type="body" sz="quarter" idx="235" hasCustomPrompt="1"/>
          </p:nvPr>
        </p:nvSpPr>
        <p:spPr>
          <a:xfrm>
            <a:off x="1762233" y="7309552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02" name="Tekstplassholder 2"/>
          <p:cNvSpPr>
            <a:spLocks noGrp="1"/>
          </p:cNvSpPr>
          <p:nvPr>
            <p:ph type="body" sz="quarter" idx="236" hasCustomPrompt="1"/>
          </p:nvPr>
        </p:nvSpPr>
        <p:spPr>
          <a:xfrm>
            <a:off x="2119312" y="7309552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103" name="Tekstplassholder 2"/>
          <p:cNvSpPr>
            <a:spLocks noGrp="1"/>
          </p:cNvSpPr>
          <p:nvPr>
            <p:ph type="body" sz="quarter" idx="237" hasCustomPrompt="1"/>
          </p:nvPr>
        </p:nvSpPr>
        <p:spPr>
          <a:xfrm>
            <a:off x="1762234" y="7446219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04" name="Tekstplassholder 2"/>
          <p:cNvSpPr>
            <a:spLocks noGrp="1"/>
          </p:cNvSpPr>
          <p:nvPr>
            <p:ph type="body" sz="quarter" idx="238" hasCustomPrompt="1"/>
          </p:nvPr>
        </p:nvSpPr>
        <p:spPr>
          <a:xfrm>
            <a:off x="2324100" y="7446219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  <p:sp>
        <p:nvSpPr>
          <p:cNvPr id="105" name="Tekstplassholder 2"/>
          <p:cNvSpPr>
            <a:spLocks noGrp="1"/>
          </p:cNvSpPr>
          <p:nvPr>
            <p:ph type="body" sz="quarter" idx="239" hasCustomPrompt="1"/>
          </p:nvPr>
        </p:nvSpPr>
        <p:spPr>
          <a:xfrm>
            <a:off x="1762233" y="9138622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06" name="Tekstplassholder 2"/>
          <p:cNvSpPr>
            <a:spLocks noGrp="1"/>
          </p:cNvSpPr>
          <p:nvPr>
            <p:ph type="body" sz="quarter" idx="240" hasCustomPrompt="1"/>
          </p:nvPr>
        </p:nvSpPr>
        <p:spPr>
          <a:xfrm>
            <a:off x="2119312" y="9138622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107" name="Tekstplassholder 2"/>
          <p:cNvSpPr>
            <a:spLocks noGrp="1"/>
          </p:cNvSpPr>
          <p:nvPr>
            <p:ph type="body" sz="quarter" idx="241" hasCustomPrompt="1"/>
          </p:nvPr>
        </p:nvSpPr>
        <p:spPr>
          <a:xfrm>
            <a:off x="1762234" y="9275289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08" name="Tekstplassholder 2"/>
          <p:cNvSpPr>
            <a:spLocks noGrp="1"/>
          </p:cNvSpPr>
          <p:nvPr>
            <p:ph type="body" sz="quarter" idx="242" hasCustomPrompt="1"/>
          </p:nvPr>
        </p:nvSpPr>
        <p:spPr>
          <a:xfrm>
            <a:off x="2324100" y="9275289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  <p:sp>
        <p:nvSpPr>
          <p:cNvPr id="109" name="Tekstplassholder 2"/>
          <p:cNvSpPr>
            <a:spLocks noGrp="1"/>
          </p:cNvSpPr>
          <p:nvPr>
            <p:ph type="body" sz="quarter" idx="243" hasCustomPrompt="1"/>
          </p:nvPr>
        </p:nvSpPr>
        <p:spPr>
          <a:xfrm>
            <a:off x="4962633" y="9138622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10" name="Tekstplassholder 2"/>
          <p:cNvSpPr>
            <a:spLocks noGrp="1"/>
          </p:cNvSpPr>
          <p:nvPr>
            <p:ph type="body" sz="quarter" idx="244" hasCustomPrompt="1"/>
          </p:nvPr>
        </p:nvSpPr>
        <p:spPr>
          <a:xfrm>
            <a:off x="5319712" y="9138622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111" name="Tekstplassholder 2"/>
          <p:cNvSpPr>
            <a:spLocks noGrp="1"/>
          </p:cNvSpPr>
          <p:nvPr>
            <p:ph type="body" sz="quarter" idx="245" hasCustomPrompt="1"/>
          </p:nvPr>
        </p:nvSpPr>
        <p:spPr>
          <a:xfrm>
            <a:off x="4962634" y="9275289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12" name="Tekstplassholder 2"/>
          <p:cNvSpPr>
            <a:spLocks noGrp="1"/>
          </p:cNvSpPr>
          <p:nvPr>
            <p:ph type="body" sz="quarter" idx="246" hasCustomPrompt="1"/>
          </p:nvPr>
        </p:nvSpPr>
        <p:spPr>
          <a:xfrm>
            <a:off x="5524500" y="9275289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  <p:sp>
        <p:nvSpPr>
          <p:cNvPr id="113" name="Tekstplassholder 2"/>
          <p:cNvSpPr>
            <a:spLocks noGrp="1"/>
          </p:cNvSpPr>
          <p:nvPr>
            <p:ph type="body" sz="quarter" idx="247" hasCustomPrompt="1"/>
          </p:nvPr>
        </p:nvSpPr>
        <p:spPr>
          <a:xfrm>
            <a:off x="4962633" y="7305735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14" name="Tekstplassholder 2"/>
          <p:cNvSpPr>
            <a:spLocks noGrp="1"/>
          </p:cNvSpPr>
          <p:nvPr>
            <p:ph type="body" sz="quarter" idx="248" hasCustomPrompt="1"/>
          </p:nvPr>
        </p:nvSpPr>
        <p:spPr>
          <a:xfrm>
            <a:off x="5319712" y="7305735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115" name="Tekstplassholder 2"/>
          <p:cNvSpPr>
            <a:spLocks noGrp="1"/>
          </p:cNvSpPr>
          <p:nvPr>
            <p:ph type="body" sz="quarter" idx="249" hasCustomPrompt="1"/>
          </p:nvPr>
        </p:nvSpPr>
        <p:spPr>
          <a:xfrm>
            <a:off x="4962634" y="7442402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16" name="Tekstplassholder 2"/>
          <p:cNvSpPr>
            <a:spLocks noGrp="1"/>
          </p:cNvSpPr>
          <p:nvPr>
            <p:ph type="body" sz="quarter" idx="250" hasCustomPrompt="1"/>
          </p:nvPr>
        </p:nvSpPr>
        <p:spPr>
          <a:xfrm>
            <a:off x="5524500" y="7442402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  <p:sp>
        <p:nvSpPr>
          <p:cNvPr id="117" name="Tekstplassholder 2"/>
          <p:cNvSpPr>
            <a:spLocks noGrp="1"/>
          </p:cNvSpPr>
          <p:nvPr>
            <p:ph type="body" sz="quarter" idx="251" hasCustomPrompt="1"/>
          </p:nvPr>
        </p:nvSpPr>
        <p:spPr>
          <a:xfrm>
            <a:off x="4962633" y="5471354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18" name="Tekstplassholder 2"/>
          <p:cNvSpPr>
            <a:spLocks noGrp="1"/>
          </p:cNvSpPr>
          <p:nvPr>
            <p:ph type="body" sz="quarter" idx="252" hasCustomPrompt="1"/>
          </p:nvPr>
        </p:nvSpPr>
        <p:spPr>
          <a:xfrm>
            <a:off x="5319712" y="5471354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119" name="Tekstplassholder 2"/>
          <p:cNvSpPr>
            <a:spLocks noGrp="1"/>
          </p:cNvSpPr>
          <p:nvPr>
            <p:ph type="body" sz="quarter" idx="253" hasCustomPrompt="1"/>
          </p:nvPr>
        </p:nvSpPr>
        <p:spPr>
          <a:xfrm>
            <a:off x="4962634" y="5608021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20" name="Tekstplassholder 2"/>
          <p:cNvSpPr>
            <a:spLocks noGrp="1"/>
          </p:cNvSpPr>
          <p:nvPr>
            <p:ph type="body" sz="quarter" idx="254" hasCustomPrompt="1"/>
          </p:nvPr>
        </p:nvSpPr>
        <p:spPr>
          <a:xfrm>
            <a:off x="5524500" y="5608021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  <p:sp>
        <p:nvSpPr>
          <p:cNvPr id="121" name="Tekstplassholder 2"/>
          <p:cNvSpPr>
            <a:spLocks noGrp="1"/>
          </p:cNvSpPr>
          <p:nvPr>
            <p:ph type="body" sz="quarter" idx="255" hasCustomPrompt="1"/>
          </p:nvPr>
        </p:nvSpPr>
        <p:spPr>
          <a:xfrm>
            <a:off x="4962633" y="3652416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22" name="Tekstplassholder 2"/>
          <p:cNvSpPr>
            <a:spLocks noGrp="1"/>
          </p:cNvSpPr>
          <p:nvPr>
            <p:ph type="body" sz="quarter" idx="256" hasCustomPrompt="1"/>
          </p:nvPr>
        </p:nvSpPr>
        <p:spPr>
          <a:xfrm>
            <a:off x="5319712" y="3652416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123" name="Tekstplassholder 2"/>
          <p:cNvSpPr>
            <a:spLocks noGrp="1"/>
          </p:cNvSpPr>
          <p:nvPr>
            <p:ph type="body" sz="quarter" idx="257" hasCustomPrompt="1"/>
          </p:nvPr>
        </p:nvSpPr>
        <p:spPr>
          <a:xfrm>
            <a:off x="4962634" y="3789083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24" name="Tekstplassholder 2"/>
          <p:cNvSpPr>
            <a:spLocks noGrp="1"/>
          </p:cNvSpPr>
          <p:nvPr>
            <p:ph type="body" sz="quarter" idx="258" hasCustomPrompt="1"/>
          </p:nvPr>
        </p:nvSpPr>
        <p:spPr>
          <a:xfrm>
            <a:off x="5524500" y="3789083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  <p:sp>
        <p:nvSpPr>
          <p:cNvPr id="125" name="Tekstplassholder 2"/>
          <p:cNvSpPr>
            <a:spLocks noGrp="1"/>
          </p:cNvSpPr>
          <p:nvPr>
            <p:ph type="body" sz="quarter" idx="259" hasCustomPrompt="1"/>
          </p:nvPr>
        </p:nvSpPr>
        <p:spPr>
          <a:xfrm>
            <a:off x="4962633" y="1822588"/>
            <a:ext cx="357079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e-post |</a:t>
            </a:r>
          </a:p>
        </p:txBody>
      </p:sp>
      <p:sp>
        <p:nvSpPr>
          <p:cNvPr id="126" name="Tekstplassholder 2"/>
          <p:cNvSpPr>
            <a:spLocks noGrp="1"/>
          </p:cNvSpPr>
          <p:nvPr>
            <p:ph type="body" sz="quarter" idx="260" hasCustomPrompt="1"/>
          </p:nvPr>
        </p:nvSpPr>
        <p:spPr>
          <a:xfrm>
            <a:off x="5319712" y="1822588"/>
            <a:ext cx="127911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e-postadresse</a:t>
            </a:r>
          </a:p>
        </p:txBody>
      </p:sp>
      <p:sp>
        <p:nvSpPr>
          <p:cNvPr id="127" name="Tekstplassholder 2"/>
          <p:cNvSpPr>
            <a:spLocks noGrp="1"/>
          </p:cNvSpPr>
          <p:nvPr>
            <p:ph type="body" sz="quarter" idx="261" hasCustomPrompt="1"/>
          </p:nvPr>
        </p:nvSpPr>
        <p:spPr>
          <a:xfrm>
            <a:off x="4962634" y="1959255"/>
            <a:ext cx="56186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700" b="0">
                <a:effectLst/>
                <a:latin typeface="+mn-lt"/>
              </a:defRPr>
            </a:lvl9pPr>
          </a:lstStyle>
          <a:p>
            <a:pPr lvl="0"/>
            <a:r>
              <a:rPr lang="nb-NO" dirty="0"/>
              <a:t>nettadresse |</a:t>
            </a:r>
          </a:p>
        </p:txBody>
      </p:sp>
      <p:sp>
        <p:nvSpPr>
          <p:cNvPr id="128" name="Tekstplassholder 2"/>
          <p:cNvSpPr>
            <a:spLocks noGrp="1"/>
          </p:cNvSpPr>
          <p:nvPr>
            <p:ph type="body" sz="quarter" idx="262" hasCustomPrompt="1"/>
          </p:nvPr>
        </p:nvSpPr>
        <p:spPr>
          <a:xfrm>
            <a:off x="5524500" y="1959255"/>
            <a:ext cx="12655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8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b-NO" sz="900" b="0">
                <a:effectLst/>
                <a:latin typeface="+mj-lt"/>
              </a:defRPr>
            </a:lvl9pPr>
          </a:lstStyle>
          <a:p>
            <a:pPr lvl="0"/>
            <a:r>
              <a:rPr lang="nb-NO" dirty="0"/>
              <a:t>URL-adresse til nettsted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utenett for visittkort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ktangel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Rektangel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Rektangel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Rektangel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" name="Tittelplassholder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11.12.2013</a:t>
            </a:fld>
            <a:endParaRPr lang="nb-NO"/>
          </a:p>
        </p:txBody>
      </p:sp>
      <p:sp>
        <p:nvSpPr>
          <p:cNvPr id="5" name="Bunntekstplassholder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nb-NO"/>
          </a:p>
        </p:txBody>
      </p:sp>
      <p:grpSp>
        <p:nvGrpSpPr>
          <p:cNvPr id="22" name="Gruppe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Rektangel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60" name="Gruppe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Frihånd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362" name="Gruppe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66" name="Frihånd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67" name="Frihånd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68" name="Frihånd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69" name="Frihånd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70" name="Frihånd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71" name="Frihånd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72" name="Frihånd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373" name="Gruppe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Frihånd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90" name="Frihånd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374" name="Frihånd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7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376" name="Gruppe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8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8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8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8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88" name="Ellipse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377" name="Gruppe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Frihånd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7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8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8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38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363" name="Frihånd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64" name="Frihånd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1" name="Gruppe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Gruppe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97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98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399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393" name="Frihånd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  <p:grpSp>
        <p:nvGrpSpPr>
          <p:cNvPr id="401" name="Gruppe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Rektangel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03" name="Gruppe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Frihånd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12" name="Gruppe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16" name="Frihånd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17" name="Frihånd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18" name="Frihånd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19" name="Frihånd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20" name="Frihånd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21" name="Frihånd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22" name="Frihånd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423" name="Gruppe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Frihånd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40" name="Frihånd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424" name="Frihånd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2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426" name="Gruppe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3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3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3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3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38" name="Ellipse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427" name="Gruppe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Frihånd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2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3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3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3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413" name="Frihånd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14" name="Frihånd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404" name="Gruppe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Gruppe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08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09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10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406" name="Frihånd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  <p:grpSp>
        <p:nvGrpSpPr>
          <p:cNvPr id="441" name="Gruppe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Rektangel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43" name="Gruppe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Frihånd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52" name="Gruppe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56" name="Frihånd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57" name="Frihånd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58" name="Frihånd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59" name="Frihånd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60" name="Frihånd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61" name="Frihånd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62" name="Frihånd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463" name="Gruppe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Frihånd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80" name="Frihånd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464" name="Frihånd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6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466" name="Gruppe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7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7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7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7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78" name="Ellipse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467" name="Gruppe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Frihånd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6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7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7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47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453" name="Frihånd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4" name="Frihånd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444" name="Gruppe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Gruppe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48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49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50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446" name="Frihånd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  <p:grpSp>
        <p:nvGrpSpPr>
          <p:cNvPr id="481" name="Gruppe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Rektangel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83" name="Gruppe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Frihånd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92" name="Gruppe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96" name="Frihånd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97" name="Frihånd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98" name="Frihånd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99" name="Frihånd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00" name="Frihånd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01" name="Frihånd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02" name="Frihånd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503" name="Gruppe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Frihånd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20" name="Frihånd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504" name="Frihånd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0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506" name="Gruppe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1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1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1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1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18" name="Ellipse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507" name="Gruppe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Frihånd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0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1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1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1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493" name="Frihånd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94" name="Frihånd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484" name="Gruppe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Gruppe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88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89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490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486" name="Frihånd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  <p:grpSp>
        <p:nvGrpSpPr>
          <p:cNvPr id="521" name="Gruppe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Rektangel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523" name="Gruppe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Frihånd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532" name="Gruppe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36" name="Frihånd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37" name="Frihånd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38" name="Frihånd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39" name="Frihånd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40" name="Frihånd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41" name="Frihånd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42" name="Frihånd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543" name="Gruppe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Frihånd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60" name="Frihånd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544" name="Frihånd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4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546" name="Gruppe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5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5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5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5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58" name="Ellipse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547" name="Gruppe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Frihånd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4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5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5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5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533" name="Frihånd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34" name="Frihånd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524" name="Gruppe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Gruppe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28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29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30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526" name="Frihånd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  <p:grpSp>
        <p:nvGrpSpPr>
          <p:cNvPr id="561" name="Gruppe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Rektangel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563" name="Gruppe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Frihånd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572" name="Gruppe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76" name="Frihånd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77" name="Frihånd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78" name="Frihånd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79" name="Frihånd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80" name="Frihånd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81" name="Frihånd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82" name="Frihånd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583" name="Gruppe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Frihånd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00" name="Frihånd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584" name="Frihånd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8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586" name="Gruppe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9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9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9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9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98" name="Ellipse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587" name="Gruppe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Frihånd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8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9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9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59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573" name="Frihånd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74" name="Frihånd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564" name="Gruppe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Gruppe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68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69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70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566" name="Frihånd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  <p:grpSp>
        <p:nvGrpSpPr>
          <p:cNvPr id="601" name="Gruppe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Rektangel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603" name="Gruppe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Frihånd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612" name="Gruppe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16" name="Frihånd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17" name="Frihånd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18" name="Frihånd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19" name="Frihånd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20" name="Frihånd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21" name="Frihånd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22" name="Frihånd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623" name="Gruppe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Frihånd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40" name="Frihånd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624" name="Frihånd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2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626" name="Gruppe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3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3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3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3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38" name="Ellipse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627" name="Gruppe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Frihånd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2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3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3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3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613" name="Frihånd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14" name="Frihånd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604" name="Gruppe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Gruppe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08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09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10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606" name="Frihånd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  <p:grpSp>
        <p:nvGrpSpPr>
          <p:cNvPr id="641" name="Gruppe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Rektangel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643" name="Gruppe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Frihånd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652" name="Gruppe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56" name="Frihånd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57" name="Frihånd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58" name="Frihånd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59" name="Frihånd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60" name="Frihånd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61" name="Frihånd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62" name="Frihånd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663" name="Gruppe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Frihånd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80" name="Frihånd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664" name="Frihånd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6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666" name="Gruppe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7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7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7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7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78" name="Ellipse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667" name="Gruppe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Frihånd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6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7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7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67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653" name="Frihånd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54" name="Frihånd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644" name="Gruppe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Gruppe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48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49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50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646" name="Frihånd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  <p:grpSp>
        <p:nvGrpSpPr>
          <p:cNvPr id="681" name="Gruppe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Rektangel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683" name="Gruppe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Frihånd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692" name="Gruppe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96" name="Frihånd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97" name="Frihånd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98" name="Frihånd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99" name="Frihånd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00" name="Frihånd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01" name="Frihånd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02" name="Frihånd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703" name="Gruppe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Frihånd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20" name="Frihånd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704" name="Frihånd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0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706" name="Gruppe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1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1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1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1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18" name="Ellipse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707" name="Gruppe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Frihånd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0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1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1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1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693" name="Frihånd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94" name="Frihånd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684" name="Gruppe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Gruppe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88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89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90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686" name="Frihånd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  <p:grpSp>
        <p:nvGrpSpPr>
          <p:cNvPr id="721" name="Gruppe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Rektangel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723" name="Gruppe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Frihånd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732" name="Gruppe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Frihånd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36" name="Frihånd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37" name="Frihånd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38" name="Frihånd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39" name="Frihånd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40" name="Frihånd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41" name="Frihånd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42" name="Frihånd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743" name="Gruppe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Frihånd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60" name="Frihånd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</p:grpSp>
            <p:sp>
              <p:nvSpPr>
                <p:cNvPr id="744" name="Frihånd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45" name="Frihånd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grpSp>
              <p:nvGrpSpPr>
                <p:cNvPr id="746" name="Gruppe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Frihånd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54" name="Linj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55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56" name="Frihånd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57" name="Frihånd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58" name="Ellipse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747" name="Gruppe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Frihånd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49" name="Frihånd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50" name="Frihånd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51" name="Frihånd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b-NO"/>
                  </a:p>
                </p:txBody>
              </p:sp>
              <p:sp>
                <p:nvSpPr>
                  <p:cNvPr id="752" name="Frihånd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nb-NO"/>
                  </a:p>
                </p:txBody>
              </p:sp>
            </p:grpSp>
          </p:grpSp>
          <p:sp>
            <p:nvSpPr>
              <p:cNvPr id="733" name="Frihånd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34" name="Frihånd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724" name="Gruppe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Gruppe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Frihånd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28" name="Frihånd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29" name="Frihånd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30" name="Frihånd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nb-NO"/>
                </a:p>
              </p:txBody>
            </p:sp>
          </p:grpSp>
          <p:sp>
            <p:nvSpPr>
              <p:cNvPr id="726" name="Frihånd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nb-NO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nb-NO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nb-NO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kstplassholder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nb-NO"/>
              <a:t>Michiyo Sato</a:t>
            </a:r>
          </a:p>
        </p:txBody>
      </p:sp>
      <p:sp>
        <p:nvSpPr>
          <p:cNvPr id="150" name="Tekstplassholder 14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nb-NO"/>
              <a:t>Utklippsbok- og håndverksentusiast</a:t>
            </a:r>
          </a:p>
        </p:txBody>
      </p:sp>
      <p:sp>
        <p:nvSpPr>
          <p:cNvPr id="392" name="Tekstplassholder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r>
              <a:rPr lang="nb-NO"/>
              <a:t>1234 First Street</a:t>
            </a:r>
          </a:p>
          <a:p>
            <a:r>
              <a:rPr lang="nb-NO"/>
              <a:t>Apartment 67</a:t>
            </a:r>
          </a:p>
          <a:p>
            <a:r>
              <a:rPr lang="nb-NO"/>
              <a:t>Brunswick, GA 98052</a:t>
            </a:r>
          </a:p>
        </p:txBody>
      </p:sp>
      <p:sp>
        <p:nvSpPr>
          <p:cNvPr id="393" name="Tekstplassholder 39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r>
              <a:rPr lang="nb-NO"/>
              <a:t>tlf |</a:t>
            </a:r>
          </a:p>
        </p:txBody>
      </p:sp>
      <p:sp>
        <p:nvSpPr>
          <p:cNvPr id="394" name="Tekstplassholder 39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nb-NO"/>
              <a:t>360.555.0150</a:t>
            </a:r>
          </a:p>
        </p:txBody>
      </p:sp>
      <p:sp>
        <p:nvSpPr>
          <p:cNvPr id="395" name="Tekstplassholder 39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r>
              <a:rPr lang="nb-NO"/>
              <a:t>e-post |</a:t>
            </a:r>
          </a:p>
        </p:txBody>
      </p:sp>
      <p:sp>
        <p:nvSpPr>
          <p:cNvPr id="396" name="Tekstplassholder 39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nb-NO"/>
              <a:t>msato@example.com</a:t>
            </a:r>
          </a:p>
        </p:txBody>
      </p:sp>
      <p:sp>
        <p:nvSpPr>
          <p:cNvPr id="397" name="Tekstplassholder 39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r>
              <a:rPr lang="nb-NO"/>
              <a:t>nettadresse |</a:t>
            </a:r>
          </a:p>
        </p:txBody>
      </p:sp>
      <p:sp>
        <p:nvSpPr>
          <p:cNvPr id="398" name="Tekstplassholder 39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nb-NO" dirty="0"/>
              <a:t>example.com/</a:t>
            </a:r>
            <a:r>
              <a:rPr lang="nb-NO" dirty="0" err="1"/>
              <a:t>msato</a:t>
            </a:r>
            <a:r>
              <a:rPr lang="nb-NO" dirty="0"/>
              <a:t>/</a:t>
            </a:r>
            <a:r>
              <a:rPr lang="nb-NO" dirty="0" err="1"/>
              <a:t>blog</a:t>
            </a:r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2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2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2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2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2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2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8" name="Plassholder for tekst 127"/>
          <p:cNvSpPr>
            <a:spLocks noGrp="1"/>
          </p:cNvSpPr>
          <p:nvPr>
            <p:ph type="body" sz="quarter" idx="2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9" name="Plassholder for tekst 128"/>
          <p:cNvSpPr>
            <a:spLocks noGrp="1"/>
          </p:cNvSpPr>
          <p:nvPr>
            <p:ph type="body" sz="quarter" idx="2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0" name="Plassholder for tekst 129"/>
          <p:cNvSpPr>
            <a:spLocks noGrp="1"/>
          </p:cNvSpPr>
          <p:nvPr>
            <p:ph type="body" sz="quarter" idx="24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1" name="Plassholder for tekst 130"/>
          <p:cNvSpPr>
            <a:spLocks noGrp="1"/>
          </p:cNvSpPr>
          <p:nvPr>
            <p:ph type="body" sz="quarter" idx="2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2" name="Plassholder for tekst 131"/>
          <p:cNvSpPr>
            <a:spLocks noGrp="1"/>
          </p:cNvSpPr>
          <p:nvPr>
            <p:ph type="body" sz="quarter" idx="24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3" name="Plassholder for tekst 132"/>
          <p:cNvSpPr>
            <a:spLocks noGrp="1"/>
          </p:cNvSpPr>
          <p:nvPr>
            <p:ph type="body" sz="quarter" idx="24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4" name="Plassholder for tekst 133"/>
          <p:cNvSpPr>
            <a:spLocks noGrp="1"/>
          </p:cNvSpPr>
          <p:nvPr>
            <p:ph type="body" sz="quarter" idx="25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5" name="Plassholder for tekst 134"/>
          <p:cNvSpPr>
            <a:spLocks noGrp="1"/>
          </p:cNvSpPr>
          <p:nvPr>
            <p:ph type="body" sz="quarter" idx="25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6" name="Plassholder for tekst 135"/>
          <p:cNvSpPr>
            <a:spLocks noGrp="1"/>
          </p:cNvSpPr>
          <p:nvPr>
            <p:ph type="body" sz="quarter" idx="25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7" name="Plassholder for tekst 136"/>
          <p:cNvSpPr>
            <a:spLocks noGrp="1"/>
          </p:cNvSpPr>
          <p:nvPr>
            <p:ph type="body" sz="quarter" idx="25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8" name="Plassholder for tekst 137"/>
          <p:cNvSpPr>
            <a:spLocks noGrp="1"/>
          </p:cNvSpPr>
          <p:nvPr>
            <p:ph type="body" sz="quarter" idx="25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9" name="Plassholder for tekst 138"/>
          <p:cNvSpPr>
            <a:spLocks noGrp="1"/>
          </p:cNvSpPr>
          <p:nvPr>
            <p:ph type="body" sz="quarter" idx="25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0" name="Plassholder for tekst 139"/>
          <p:cNvSpPr>
            <a:spLocks noGrp="1"/>
          </p:cNvSpPr>
          <p:nvPr>
            <p:ph type="body" sz="quarter" idx="25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1" name="Plassholder for tekst 140"/>
          <p:cNvSpPr>
            <a:spLocks noGrp="1"/>
          </p:cNvSpPr>
          <p:nvPr>
            <p:ph type="body" sz="quarter" idx="25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2" name="Plassholder for tekst 141"/>
          <p:cNvSpPr>
            <a:spLocks noGrp="1"/>
          </p:cNvSpPr>
          <p:nvPr>
            <p:ph type="body" sz="quarter" idx="25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3" name="Plassholder for tekst 142"/>
          <p:cNvSpPr>
            <a:spLocks noGrp="1"/>
          </p:cNvSpPr>
          <p:nvPr>
            <p:ph type="body" sz="quarter" idx="25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4" name="Plassholder for tekst 143"/>
          <p:cNvSpPr>
            <a:spLocks noGrp="1"/>
          </p:cNvSpPr>
          <p:nvPr>
            <p:ph type="body" sz="quarter" idx="26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5" name="Plassholder for tekst 144"/>
          <p:cNvSpPr>
            <a:spLocks noGrp="1"/>
          </p:cNvSpPr>
          <p:nvPr>
            <p:ph type="body" sz="quarter" idx="26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6" name="Plassholder for tekst 145"/>
          <p:cNvSpPr>
            <a:spLocks noGrp="1"/>
          </p:cNvSpPr>
          <p:nvPr>
            <p:ph type="body" sz="quarter" idx="26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tkort med villblomstmønster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Egendefinert</PresentationFormat>
  <Paragraphs>15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Visittkort med villblomstmønster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2013-12-11T08:59:40Z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