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7" pos="2448">
          <p15:clr>
            <a:srgbClr val="A4A3A4"/>
          </p15:clr>
        </p15:guide>
        <p15:guide id="8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20" autoAdjust="0"/>
  </p:normalViewPr>
  <p:slideViewPr>
    <p:cSldViewPr>
      <p:cViewPr>
        <p:scale>
          <a:sx n="125" d="100"/>
          <a:sy n="125" d="100"/>
        </p:scale>
        <p:origin x="924" y="-576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2" d="100"/>
          <a:sy n="62" d="100"/>
        </p:scale>
        <p:origin x="283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35DF7403-EC80-4D20-9E33-CC9001F9A601}" type="datetimeFigureOut">
              <a:rPr lang="nb-NO" smtClean="0"/>
              <a:t>24.01.2014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1CCC95FF-7616-4293-AD79-0999046062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9455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FDD865C6-3E2B-405E-97C5-6DF6C5879533}" type="datetimeFigureOut">
              <a:t>24.01.2014</a:t>
            </a:fld>
            <a:endParaRPr lang="nb-NO"/>
          </a:p>
        </p:txBody>
      </p:sp>
      <p:sp>
        <p:nvSpPr>
          <p:cNvPr id="4" name="Lysbildeplass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atplassholder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E50F66B4-8853-4898-9507-409060A2B9AA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2857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mtClean="0"/>
              <a:t>Hvis du vil</a:t>
            </a:r>
            <a:r>
              <a:rPr lang="nb-NO" baseline="0" smtClean="0"/>
              <a:t> endre det første eksempelvisittkortet, erstatter du innholdet med ditt eget. </a:t>
            </a:r>
          </a:p>
          <a:p>
            <a:endParaRPr lang="nb-NO" baseline="0" smtClean="0"/>
          </a:p>
          <a:p>
            <a:r>
              <a:rPr lang="nb-NO" baseline="0" smtClean="0"/>
              <a:t>Hvis du heller vil starte med blanke ark, bruker du Nytt lysbilde-knappen på Hjem-fanen til å sette inn en ny side. Deretter skriver du inn tekst i de tomme plassholderne.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F66B4-8853-4898-9507-409060A2B9AA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291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tkort, ti eksemplar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kstplass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950084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900"/>
            </a:lvl2pPr>
            <a:lvl3pPr marL="0" indent="0" latinLnBrk="0">
              <a:spcBef>
                <a:spcPts val="0"/>
              </a:spcBef>
              <a:buNone/>
              <a:defRPr lang="nb-NO" sz="900"/>
            </a:lvl3pPr>
            <a:lvl4pPr marL="0" indent="0" latinLnBrk="0">
              <a:spcBef>
                <a:spcPts val="0"/>
              </a:spcBef>
              <a:buNone/>
              <a:defRPr lang="nb-NO" sz="900"/>
            </a:lvl4pPr>
            <a:lvl5pPr marL="0" indent="0" latinLnBrk="0"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[Navn]</a:t>
            </a:r>
          </a:p>
        </p:txBody>
      </p:sp>
      <p:sp>
        <p:nvSpPr>
          <p:cNvPr id="22" name="Tekstplass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12530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[Tittel]</a:t>
            </a:r>
          </a:p>
        </p:txBody>
      </p:sp>
      <p:sp>
        <p:nvSpPr>
          <p:cNvPr id="112" name="Tekstplassholder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1723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[Firma]</a:t>
            </a:r>
          </a:p>
        </p:txBody>
      </p:sp>
      <p:sp>
        <p:nvSpPr>
          <p:cNvPr id="32" name="Tekstplass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66617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[Gateadresse, by, poststed]</a:t>
            </a:r>
          </a:p>
        </p:txBody>
      </p:sp>
      <p:sp>
        <p:nvSpPr>
          <p:cNvPr id="148" name="Tekstplassholder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0709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9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/>
              <a:t>[Nettadresse]</a:t>
            </a:r>
          </a:p>
        </p:txBody>
      </p:sp>
      <p:sp>
        <p:nvSpPr>
          <p:cNvPr id="125" name="Tekstplassholder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568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 dirty="0"/>
              <a:t>[Telefon] | [</a:t>
            </a:r>
            <a:r>
              <a:rPr lang="nb-NO" noProof="0" dirty="0"/>
              <a:t>E-post</a:t>
            </a:r>
            <a:r>
              <a:rPr lang="nb-NO" dirty="0"/>
              <a:t>]</a:t>
            </a:r>
          </a:p>
        </p:txBody>
      </p:sp>
      <p:sp>
        <p:nvSpPr>
          <p:cNvPr id="115" name="Tekstplassholder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34490" y="950084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900"/>
            </a:lvl2pPr>
            <a:lvl3pPr marL="0" indent="0" latinLnBrk="0">
              <a:spcBef>
                <a:spcPts val="0"/>
              </a:spcBef>
              <a:buNone/>
              <a:defRPr lang="nb-NO" sz="900"/>
            </a:lvl3pPr>
            <a:lvl4pPr marL="0" indent="0" latinLnBrk="0">
              <a:spcBef>
                <a:spcPts val="0"/>
              </a:spcBef>
              <a:buNone/>
              <a:defRPr lang="nb-NO" sz="900"/>
            </a:lvl4pPr>
            <a:lvl5pPr marL="0" indent="0" latinLnBrk="0"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[Navn]</a:t>
            </a:r>
          </a:p>
        </p:txBody>
      </p:sp>
      <p:sp>
        <p:nvSpPr>
          <p:cNvPr id="116" name="Tekstplassholder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32758" y="112530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[Tittel]</a:t>
            </a:r>
          </a:p>
        </p:txBody>
      </p:sp>
      <p:sp>
        <p:nvSpPr>
          <p:cNvPr id="117" name="Tekstplassholder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32504" y="151723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[Firma]</a:t>
            </a:r>
          </a:p>
        </p:txBody>
      </p:sp>
      <p:sp>
        <p:nvSpPr>
          <p:cNvPr id="118" name="Tekstplassholder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32504" y="166617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[Gateadresse, by, poststed]</a:t>
            </a:r>
          </a:p>
        </p:txBody>
      </p:sp>
      <p:sp>
        <p:nvSpPr>
          <p:cNvPr id="119" name="Tekstplassholder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32504" y="180709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9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/>
              <a:t>[Nettadresse]</a:t>
            </a:r>
          </a:p>
        </p:txBody>
      </p:sp>
      <p:sp>
        <p:nvSpPr>
          <p:cNvPr id="120" name="Tekstplassholder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32504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[Telefon] | [E-post]</a:t>
            </a:r>
          </a:p>
        </p:txBody>
      </p:sp>
      <p:sp>
        <p:nvSpPr>
          <p:cNvPr id="123" name="Tekstplassholder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777399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900"/>
            </a:lvl2pPr>
            <a:lvl3pPr marL="0" indent="0" latinLnBrk="0">
              <a:spcBef>
                <a:spcPts val="0"/>
              </a:spcBef>
              <a:buNone/>
              <a:defRPr lang="nb-NO" sz="900"/>
            </a:lvl3pPr>
            <a:lvl4pPr marL="0" indent="0" latinLnBrk="0">
              <a:spcBef>
                <a:spcPts val="0"/>
              </a:spcBef>
              <a:buNone/>
              <a:defRPr lang="nb-NO" sz="900"/>
            </a:lvl4pPr>
            <a:lvl5pPr marL="0" indent="0" latinLnBrk="0"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[Navn]</a:t>
            </a:r>
          </a:p>
        </p:txBody>
      </p:sp>
      <p:sp>
        <p:nvSpPr>
          <p:cNvPr id="124" name="Tekstplassholder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2952624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[Tittel]</a:t>
            </a:r>
          </a:p>
        </p:txBody>
      </p:sp>
      <p:sp>
        <p:nvSpPr>
          <p:cNvPr id="126" name="Tekstplassholder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344554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[Firma]</a:t>
            </a:r>
          </a:p>
        </p:txBody>
      </p:sp>
      <p:sp>
        <p:nvSpPr>
          <p:cNvPr id="127" name="Tekstplassholder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493489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[Gateadresse, by, poststed]</a:t>
            </a:r>
          </a:p>
        </p:txBody>
      </p:sp>
      <p:sp>
        <p:nvSpPr>
          <p:cNvPr id="128" name="Tekstplassholder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34409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9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/>
              <a:t>[Nettadresse]</a:t>
            </a:r>
          </a:p>
        </p:txBody>
      </p:sp>
      <p:sp>
        <p:nvSpPr>
          <p:cNvPr id="129" name="Tekstplassholder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568" y="38249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[Telefon] | [E-post]</a:t>
            </a:r>
          </a:p>
        </p:txBody>
      </p:sp>
      <p:sp>
        <p:nvSpPr>
          <p:cNvPr id="132" name="Tekstplassholder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34490" y="2777399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900"/>
            </a:lvl2pPr>
            <a:lvl3pPr marL="0" indent="0" latinLnBrk="0">
              <a:spcBef>
                <a:spcPts val="0"/>
              </a:spcBef>
              <a:buNone/>
              <a:defRPr lang="nb-NO" sz="900"/>
            </a:lvl3pPr>
            <a:lvl4pPr marL="0" indent="0" latinLnBrk="0">
              <a:spcBef>
                <a:spcPts val="0"/>
              </a:spcBef>
              <a:buNone/>
              <a:defRPr lang="nb-NO" sz="900"/>
            </a:lvl4pPr>
            <a:lvl5pPr marL="0" indent="0" latinLnBrk="0"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[Navn]</a:t>
            </a:r>
          </a:p>
        </p:txBody>
      </p:sp>
      <p:sp>
        <p:nvSpPr>
          <p:cNvPr id="133" name="Tekstplassholder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32758" y="2952624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[Tittel]</a:t>
            </a:r>
          </a:p>
        </p:txBody>
      </p:sp>
      <p:sp>
        <p:nvSpPr>
          <p:cNvPr id="134" name="Tekstplassholder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32504" y="3344554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[Firma]</a:t>
            </a:r>
          </a:p>
        </p:txBody>
      </p:sp>
      <p:sp>
        <p:nvSpPr>
          <p:cNvPr id="135" name="Tekstplassholder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32504" y="3493489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[Gateadresse, by, poststed]</a:t>
            </a:r>
          </a:p>
        </p:txBody>
      </p:sp>
      <p:sp>
        <p:nvSpPr>
          <p:cNvPr id="136" name="Tekstplassholder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32504" y="3634409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9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/>
              <a:t>[Nettadresse]</a:t>
            </a:r>
          </a:p>
        </p:txBody>
      </p:sp>
      <p:sp>
        <p:nvSpPr>
          <p:cNvPr id="138" name="Tekstplassholder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32504" y="38249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[Telefon] | [E-post]</a:t>
            </a:r>
          </a:p>
        </p:txBody>
      </p:sp>
      <p:sp>
        <p:nvSpPr>
          <p:cNvPr id="141" name="Tekstplassholder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607178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900"/>
            </a:lvl2pPr>
            <a:lvl3pPr marL="0" indent="0" latinLnBrk="0">
              <a:spcBef>
                <a:spcPts val="0"/>
              </a:spcBef>
              <a:buNone/>
              <a:defRPr lang="nb-NO" sz="900"/>
            </a:lvl3pPr>
            <a:lvl4pPr marL="0" indent="0" latinLnBrk="0">
              <a:spcBef>
                <a:spcPts val="0"/>
              </a:spcBef>
              <a:buNone/>
              <a:defRPr lang="nb-NO" sz="900"/>
            </a:lvl4pPr>
            <a:lvl5pPr marL="0" indent="0" latinLnBrk="0"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[Navn]</a:t>
            </a:r>
          </a:p>
        </p:txBody>
      </p:sp>
      <p:sp>
        <p:nvSpPr>
          <p:cNvPr id="142" name="Tekstplassholder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782403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[Tittel]</a:t>
            </a:r>
          </a:p>
        </p:txBody>
      </p:sp>
      <p:sp>
        <p:nvSpPr>
          <p:cNvPr id="143" name="Tekstplassholder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174333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[Firma]</a:t>
            </a:r>
          </a:p>
        </p:txBody>
      </p:sp>
      <p:sp>
        <p:nvSpPr>
          <p:cNvPr id="144" name="Tekstplassholder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23268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[Gateadresse, by, poststed]</a:t>
            </a:r>
          </a:p>
        </p:txBody>
      </p:sp>
      <p:sp>
        <p:nvSpPr>
          <p:cNvPr id="145" name="Tekstplassholder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64188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9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/>
              <a:t>[Nettadresse]</a:t>
            </a:r>
          </a:p>
        </p:txBody>
      </p:sp>
      <p:sp>
        <p:nvSpPr>
          <p:cNvPr id="146" name="Tekstplassholder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568" y="5654694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[Telefon] | [E-post]</a:t>
            </a:r>
          </a:p>
        </p:txBody>
      </p:sp>
      <p:sp>
        <p:nvSpPr>
          <p:cNvPr id="150" name="Tekstplassholder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34490" y="4607178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900"/>
            </a:lvl2pPr>
            <a:lvl3pPr marL="0" indent="0" latinLnBrk="0">
              <a:spcBef>
                <a:spcPts val="0"/>
              </a:spcBef>
              <a:buNone/>
              <a:defRPr lang="nb-NO" sz="900"/>
            </a:lvl3pPr>
            <a:lvl4pPr marL="0" indent="0" latinLnBrk="0">
              <a:spcBef>
                <a:spcPts val="0"/>
              </a:spcBef>
              <a:buNone/>
              <a:defRPr lang="nb-NO" sz="900"/>
            </a:lvl4pPr>
            <a:lvl5pPr marL="0" indent="0" latinLnBrk="0"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[Navn]</a:t>
            </a:r>
          </a:p>
        </p:txBody>
      </p:sp>
      <p:sp>
        <p:nvSpPr>
          <p:cNvPr id="151" name="Tekstplassholder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32758" y="4782403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[Tittel]</a:t>
            </a:r>
          </a:p>
        </p:txBody>
      </p:sp>
      <p:sp>
        <p:nvSpPr>
          <p:cNvPr id="152" name="Tekstplassholder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32504" y="5174333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[Firma]</a:t>
            </a:r>
          </a:p>
        </p:txBody>
      </p:sp>
      <p:sp>
        <p:nvSpPr>
          <p:cNvPr id="153" name="Tekstplassholder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32504" y="5323268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[Gateadresse, by, poststed]</a:t>
            </a:r>
          </a:p>
        </p:txBody>
      </p:sp>
      <p:sp>
        <p:nvSpPr>
          <p:cNvPr id="154" name="Tekstplassholder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32504" y="5464188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9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/>
              <a:t>[Nettadresse]</a:t>
            </a:r>
          </a:p>
        </p:txBody>
      </p:sp>
      <p:sp>
        <p:nvSpPr>
          <p:cNvPr id="155" name="Tekstplassholder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32504" y="5654694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[Telefon] | [E-post]</a:t>
            </a:r>
          </a:p>
        </p:txBody>
      </p:sp>
      <p:sp>
        <p:nvSpPr>
          <p:cNvPr id="158" name="Tekstplassholder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43692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900"/>
            </a:lvl2pPr>
            <a:lvl3pPr marL="0" indent="0" latinLnBrk="0">
              <a:spcBef>
                <a:spcPts val="0"/>
              </a:spcBef>
              <a:buNone/>
              <a:defRPr lang="nb-NO" sz="900"/>
            </a:lvl3pPr>
            <a:lvl4pPr marL="0" indent="0" latinLnBrk="0">
              <a:spcBef>
                <a:spcPts val="0"/>
              </a:spcBef>
              <a:buNone/>
              <a:defRPr lang="nb-NO" sz="900"/>
            </a:lvl4pPr>
            <a:lvl5pPr marL="0" indent="0" latinLnBrk="0"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[Navn]</a:t>
            </a:r>
          </a:p>
        </p:txBody>
      </p:sp>
      <p:sp>
        <p:nvSpPr>
          <p:cNvPr id="159" name="Tekstplassholder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61214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[Tittel]</a:t>
            </a:r>
          </a:p>
        </p:txBody>
      </p:sp>
      <p:sp>
        <p:nvSpPr>
          <p:cNvPr id="160" name="Tekstplassholder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04078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[Firma]</a:t>
            </a:r>
          </a:p>
        </p:txBody>
      </p:sp>
      <p:sp>
        <p:nvSpPr>
          <p:cNvPr id="161" name="Tekstplassholder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153013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[Gateadresse, by, poststed]</a:t>
            </a:r>
          </a:p>
        </p:txBody>
      </p:sp>
      <p:sp>
        <p:nvSpPr>
          <p:cNvPr id="162" name="Tekstplassholder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293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9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/>
              <a:t>[Nettadresse]</a:t>
            </a:r>
          </a:p>
        </p:txBody>
      </p:sp>
      <p:sp>
        <p:nvSpPr>
          <p:cNvPr id="163" name="Tekstplassholder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568" y="7484439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[Telefon] | [E-post]</a:t>
            </a:r>
          </a:p>
        </p:txBody>
      </p:sp>
      <p:sp>
        <p:nvSpPr>
          <p:cNvPr id="166" name="Tekstplassholder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34490" y="643692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900"/>
            </a:lvl2pPr>
            <a:lvl3pPr marL="0" indent="0" latinLnBrk="0">
              <a:spcBef>
                <a:spcPts val="0"/>
              </a:spcBef>
              <a:buNone/>
              <a:defRPr lang="nb-NO" sz="900"/>
            </a:lvl3pPr>
            <a:lvl4pPr marL="0" indent="0" latinLnBrk="0">
              <a:spcBef>
                <a:spcPts val="0"/>
              </a:spcBef>
              <a:buNone/>
              <a:defRPr lang="nb-NO" sz="900"/>
            </a:lvl4pPr>
            <a:lvl5pPr marL="0" indent="0" latinLnBrk="0"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[Navn]</a:t>
            </a:r>
          </a:p>
        </p:txBody>
      </p:sp>
      <p:sp>
        <p:nvSpPr>
          <p:cNvPr id="167" name="Tekstplassholder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32758" y="661214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[Tittel]</a:t>
            </a:r>
          </a:p>
        </p:txBody>
      </p:sp>
      <p:sp>
        <p:nvSpPr>
          <p:cNvPr id="168" name="Tekstplassholder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32504" y="7004078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[Firma]</a:t>
            </a:r>
          </a:p>
        </p:txBody>
      </p:sp>
      <p:sp>
        <p:nvSpPr>
          <p:cNvPr id="210" name="Tekstplassholder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32504" y="7153013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[Gateadresse, by, poststed]</a:t>
            </a:r>
          </a:p>
        </p:txBody>
      </p:sp>
      <p:sp>
        <p:nvSpPr>
          <p:cNvPr id="211" name="Tekstplassholder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32504" y="7293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9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/>
              <a:t>[Nettadresse]</a:t>
            </a:r>
          </a:p>
        </p:txBody>
      </p:sp>
      <p:sp>
        <p:nvSpPr>
          <p:cNvPr id="212" name="Tekstplassholder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32504" y="7484439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[Telefon] | [E-post]</a:t>
            </a:r>
          </a:p>
        </p:txBody>
      </p:sp>
      <p:sp>
        <p:nvSpPr>
          <p:cNvPr id="215" name="Tekstplassholder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264104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900"/>
            </a:lvl2pPr>
            <a:lvl3pPr marL="0" indent="0" latinLnBrk="0">
              <a:spcBef>
                <a:spcPts val="0"/>
              </a:spcBef>
              <a:buNone/>
              <a:defRPr lang="nb-NO" sz="900"/>
            </a:lvl3pPr>
            <a:lvl4pPr marL="0" indent="0" latinLnBrk="0">
              <a:spcBef>
                <a:spcPts val="0"/>
              </a:spcBef>
              <a:buNone/>
              <a:defRPr lang="nb-NO" sz="900"/>
            </a:lvl4pPr>
            <a:lvl5pPr marL="0" indent="0" latinLnBrk="0"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[Navn]</a:t>
            </a:r>
          </a:p>
        </p:txBody>
      </p:sp>
      <p:sp>
        <p:nvSpPr>
          <p:cNvPr id="216" name="Tekstplassholder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43932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[Tittel]</a:t>
            </a:r>
          </a:p>
        </p:txBody>
      </p:sp>
      <p:sp>
        <p:nvSpPr>
          <p:cNvPr id="217" name="Tekstplassholder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3125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[Firma]</a:t>
            </a:r>
          </a:p>
        </p:txBody>
      </p:sp>
      <p:sp>
        <p:nvSpPr>
          <p:cNvPr id="218" name="Tekstplassholder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898019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[Gateadresse, by, poststed]</a:t>
            </a:r>
          </a:p>
        </p:txBody>
      </p:sp>
      <p:sp>
        <p:nvSpPr>
          <p:cNvPr id="219" name="Tekstplassholder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2111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9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/>
              <a:t>[Nettadresse]</a:t>
            </a:r>
          </a:p>
        </p:txBody>
      </p:sp>
      <p:sp>
        <p:nvSpPr>
          <p:cNvPr id="220" name="Tekstplassholder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568" y="931162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[Telefon] | [E-post]</a:t>
            </a:r>
          </a:p>
        </p:txBody>
      </p:sp>
      <p:sp>
        <p:nvSpPr>
          <p:cNvPr id="223" name="Tekstplassholder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34490" y="8264104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900"/>
            </a:lvl2pPr>
            <a:lvl3pPr marL="0" indent="0" latinLnBrk="0">
              <a:spcBef>
                <a:spcPts val="0"/>
              </a:spcBef>
              <a:buNone/>
              <a:defRPr lang="nb-NO" sz="900"/>
            </a:lvl3pPr>
            <a:lvl4pPr marL="0" indent="0" latinLnBrk="0">
              <a:spcBef>
                <a:spcPts val="0"/>
              </a:spcBef>
              <a:buNone/>
              <a:defRPr lang="nb-NO" sz="900"/>
            </a:lvl4pPr>
            <a:lvl5pPr marL="0" indent="0" latinLnBrk="0"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[Navn]</a:t>
            </a:r>
          </a:p>
        </p:txBody>
      </p:sp>
      <p:sp>
        <p:nvSpPr>
          <p:cNvPr id="224" name="Tekstplassholder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32758" y="843932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[Tittel]</a:t>
            </a:r>
          </a:p>
        </p:txBody>
      </p:sp>
      <p:sp>
        <p:nvSpPr>
          <p:cNvPr id="225" name="Tekstplassholder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32504" y="883125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[Firma]</a:t>
            </a:r>
          </a:p>
        </p:txBody>
      </p:sp>
      <p:sp>
        <p:nvSpPr>
          <p:cNvPr id="226" name="Tekstplassholder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32504" y="898019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[Gateadresse, by, poststed]</a:t>
            </a:r>
          </a:p>
        </p:txBody>
      </p:sp>
      <p:sp>
        <p:nvSpPr>
          <p:cNvPr id="227" name="Tekstplassholder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32504" y="912111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9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/>
              <a:t>[Nettadresse]</a:t>
            </a:r>
          </a:p>
        </p:txBody>
      </p:sp>
      <p:sp>
        <p:nvSpPr>
          <p:cNvPr id="228" name="Tekstplassholder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2504" y="931162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[Telefon] | [E-post]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4" orient="horz" pos="2592" userDrawn="1">
          <p15:clr>
            <a:srgbClr val="FBAE40"/>
          </p15:clr>
        </p15:guide>
        <p15:guide id="7" orient="horz" pos="3744" userDrawn="1">
          <p15:clr>
            <a:srgbClr val="FBAE40"/>
          </p15:clr>
        </p15:guide>
        <p15:guide id="8" orient="horz" pos="4896" userDrawn="1">
          <p15:clr>
            <a:srgbClr val="FBAE40"/>
          </p15:clr>
        </p15:guide>
        <p15:guide id="9" orient="horz" pos="60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utenett for visittkort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Rektangel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Rektangel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Rektangel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Rektangel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Rektangel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Rektangel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Rektangel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Rektangel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2" name="Tittelplassholder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b-NO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D2A2-FC5D-4E38-84C4-91BB2860F0FC}" type="datetimeFigureOut">
              <a:t>24.01.2014</a:t>
            </a:fld>
            <a:endParaRPr lang="nb-NO"/>
          </a:p>
        </p:txBody>
      </p:sp>
      <p:sp>
        <p:nvSpPr>
          <p:cNvPr id="5" name="Bunntekstplassholder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nb-NO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b-NO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F1AC-24A7-42A4-9FAC-3CE63B9FFA6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lang="nb-NO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nb-NO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432" userDrawn="1">
          <p15:clr>
            <a:srgbClr val="F26B43"/>
          </p15:clr>
        </p15:guide>
        <p15:guide id="3" pos="4464" userDrawn="1">
          <p15:clr>
            <a:srgbClr val="F26B43"/>
          </p15:clr>
        </p15:guide>
        <p15:guide id="4" orient="horz" pos="28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592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kstplassholder 8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 err="1"/>
              <a:t>Klemmet</a:t>
            </a:r>
            <a:r>
              <a:rPr lang="nb-NO" dirty="0"/>
              <a:t> Reiersen</a:t>
            </a:r>
            <a:endParaRPr lang="nb-NO" dirty="0"/>
          </a:p>
        </p:txBody>
      </p:sp>
      <p:sp>
        <p:nvSpPr>
          <p:cNvPr id="90" name="Tekstplassholder 8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/>
              <a:t>Viseadministrerende direktør</a:t>
            </a:r>
            <a:endParaRPr lang="nb-NO" dirty="0"/>
          </a:p>
        </p:txBody>
      </p:sp>
      <p:sp>
        <p:nvSpPr>
          <p:cNvPr id="92" name="Tekstplassholder 91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nb-NO"/>
              <a:t>Fabrikam</a:t>
            </a:r>
          </a:p>
        </p:txBody>
      </p:sp>
      <p:sp>
        <p:nvSpPr>
          <p:cNvPr id="91" name="Tekstplassholder 9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nb-NO"/>
              <a:t>1234 First Street  | Brunswick, GA 98052</a:t>
            </a:r>
          </a:p>
        </p:txBody>
      </p:sp>
      <p:sp>
        <p:nvSpPr>
          <p:cNvPr id="95" name="Tekstplassholder 94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nb-NO"/>
              <a:t>www.fabrikam.com</a:t>
            </a:r>
          </a:p>
        </p:txBody>
      </p:sp>
      <p:sp>
        <p:nvSpPr>
          <p:cNvPr id="93" name="Tekstplassholder 92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nb-NO"/>
              <a:t>360.555.0150 | rtamburello@fabrikam.com</a:t>
            </a:r>
          </a:p>
        </p:txBody>
      </p:sp>
      <p:sp>
        <p:nvSpPr>
          <p:cNvPr id="66" name="Tekstplassholder 65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7" name="Tekstplassholder 66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8" name="Tekstplassholder 67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9" name="Tekstplassholder 68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0" name="Tekstplassholder 69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1" name="Tekstplassholder 70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2" name="Tekstplassholder 71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3" name="Tekstplassholder 72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4" name="Tekstplassholder 73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5" name="Tekstplassholder 74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6" name="Tekstplassholder 75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7" name="Tekstplassholder 76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0" name="Tekstplassholder 79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1" name="Tekstplassholder 80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2" name="Tekstplassholder 81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3" name="Tekstplassholder 82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4" name="Tekstplassholder 83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5" name="Tekstplassholder 84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6" name="Tekstplassholder 85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7" name="Tekstplassholder 86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8" name="Tekstplassholder 87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8" name="Tekstplassholder 287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9" name="Tekstplassholder 288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0" name="Tekstplassholder 289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1" name="Tekstplassholder 29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2" name="Tekstplassholder 29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3" name="Tekstplassholder 29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4" name="Tekstplassholder 29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5" name="Tekstplassholder 29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6" name="Tekstplassholder 29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7" name="Tekstplassholder 296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8" name="Tekstplassholder 297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9" name="Tekstplassholder 298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0" name="Tekstplassholder 299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1" name="Tekstplassholder 300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2" name="Tekstplassholder 301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3" name="Tekstplassholder 302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4" name="Tekstplassholder 303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5" name="Tekstplassholder 304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6" name="Tekstplassholder 305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7" name="Tekstplassholder 306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8" name="Tekstplassholder 307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9" name="Tekstplassholder 308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0" name="Tekstplassholder 309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1" name="Tekstplassholder 310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2" name="Tekstplassholder 311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3" name="Tekstplassholder 312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4" name="Tekstplassholder 313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5" name="Tekstplassholder 314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6" name="Tekstplassholder 315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7" name="Tekstplassholder 316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8" name="Tekstplassholder 317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9" name="Tekstplassholder 318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20" name="Tekstplassholder 319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tkort med logoinitialer i store bokstaver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verdien angir antallet lagringer eller endringer. Programmet må oppdatere denne verdien etter hver endring.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EAD7AB-7D31-400B-816E-31E59C1049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E7FD685-13B1-4A7C-81A4-A4D4AA7B211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AFEAB1A-331C-4CAD-8F8E-1BCA59D1FD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</Words>
  <Application>Microsoft Office PowerPoint</Application>
  <PresentationFormat>Egendefinert</PresentationFormat>
  <Paragraphs>10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Cambria</vt:lpstr>
      <vt:lpstr>Visittkort med logoinitialer i store bokstaver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2013-07-31T14:30:36Z</dcterms:created>
  <dcterms:modified xsi:type="dcterms:W3CDTF">2014-01-24T12:50:48Z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