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0031" autoAdjust="0"/>
  </p:normalViewPr>
  <p:slideViewPr>
    <p:cSldViewPr>
      <p:cViewPr>
        <p:scale>
          <a:sx n="150" d="100"/>
          <a:sy n="150" d="100"/>
        </p:scale>
        <p:origin x="1422" y="-2346"/>
      </p:cViewPr>
      <p:guideLst>
        <p:guide orient="horz" pos="3168"/>
        <p:guide pos="2448"/>
      </p:guideLst>
    </p:cSldViewPr>
  </p:slideViewPr>
  <p:notesTextViewPr>
    <p:cViewPr>
      <p:scale>
        <a:sx n="1" d="1"/>
        <a:sy n="1" d="1"/>
      </p:scale>
      <p:origin x="0" y="0"/>
    </p:cViewPr>
  </p:notesTextViewPr>
  <p:notesViewPr>
    <p:cSldViewPr showGuides="1">
      <p:cViewPr varScale="1">
        <p:scale>
          <a:sx n="62" d="100"/>
          <a:sy n="62"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842B8A08-B855-4C9E-A853-7B959D4FD169}" type="datetimeFigureOut">
              <a:rPr lang="nb-NO" smtClean="0"/>
              <a:t>11.12.2013</a:t>
            </a:fld>
            <a:endParaRPr lang="nb-NO"/>
          </a:p>
        </p:txBody>
      </p:sp>
      <p:sp>
        <p:nvSpPr>
          <p:cNvPr id="4" name="Bunntekstplass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3B477DF4-BED6-489E-84C5-2F5E5E718F80}" type="slidenum">
              <a:rPr lang="nb-NO" smtClean="0"/>
              <a:t>‹#›</a:t>
            </a:fld>
            <a:endParaRPr lang="nb-NO"/>
          </a:p>
        </p:txBody>
      </p:sp>
    </p:spTree>
    <p:extLst>
      <p:ext uri="{BB962C8B-B14F-4D97-AF65-F5344CB8AC3E}">
        <p14:creationId xmlns:p14="http://schemas.microsoft.com/office/powerpoint/2010/main" val="1499239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nb-NO" sz="1200"/>
            </a:lvl1pPr>
          </a:lstStyle>
          <a:p>
            <a:fld id="{16804A9D-5FD2-4FDE-BAD7-9ACDE960ACB3}" type="datetimeFigureOut">
              <a:t>11.12.2013</a:t>
            </a:fld>
            <a:endParaRPr lang="nb-NO"/>
          </a:p>
        </p:txBody>
      </p:sp>
      <p:sp>
        <p:nvSpPr>
          <p:cNvPr id="4" name="Lysbildeplasshold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nb-NO"/>
          </a:p>
        </p:txBody>
      </p:sp>
      <p:sp>
        <p:nvSpPr>
          <p:cNvPr id="5" name="Notatplasshold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nb-NO" sz="1200"/>
            </a:lvl1pPr>
          </a:lstStyle>
          <a:p>
            <a:fld id="{2108A67B-D4E7-463C-8DE6-E343473A155E}" type="slidenum">
              <a:t>‹#›</a:t>
            </a:fld>
            <a:endParaRPr lang="nb-NO"/>
          </a:p>
        </p:txBody>
      </p:sp>
    </p:spTree>
    <p:extLst>
      <p:ext uri="{BB962C8B-B14F-4D97-AF65-F5344CB8AC3E}">
        <p14:creationId xmlns:p14="http://schemas.microsoft.com/office/powerpoint/2010/main" val="2819481145"/>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p:sp>
      <p:sp>
        <p:nvSpPr>
          <p:cNvPr id="3" name="Notatplassholder 2"/>
          <p:cNvSpPr>
            <a:spLocks noGrp="1"/>
          </p:cNvSpPr>
          <p:nvPr>
            <p:ph type="body" idx="1"/>
          </p:nvPr>
        </p:nvSpPr>
        <p:spPr/>
        <p:txBody>
          <a:bodyPr/>
          <a:lstStyle/>
          <a:p>
            <a:r>
              <a:rPr lang="nb-NO" smtClean="0"/>
              <a:t>Hvis du vil</a:t>
            </a:r>
            <a:r>
              <a:rPr lang="nb-NO" baseline="0" smtClean="0"/>
              <a:t> endre det første eksempelvisittkortet, erstatter du innholdet med ditt eget. Hvis du vil bytte ut logoen med din egen, merker du bildet Erstatt med LOGO og velger Endre bilde under Bildeverktøy på Format-fanen.</a:t>
            </a:r>
          </a:p>
          <a:p>
            <a:endParaRPr lang="nb-NO" baseline="0" smtClean="0"/>
          </a:p>
          <a:p>
            <a:r>
              <a:rPr lang="nb-NO" baseline="0" smtClean="0"/>
              <a:t>Hvis du imidlertid vil starte med blanke ark, trykker du Nytt lysbilde-knappen i kategorien Hjem for å sette inn en ny side. Deretter skriver du inn teksten i de tomme plassholderne og legger til logoen ved hjelp av Sett inn bilde.</a:t>
            </a:r>
            <a:endParaRPr lang="nb-NO"/>
          </a:p>
        </p:txBody>
      </p:sp>
      <p:sp>
        <p:nvSpPr>
          <p:cNvPr id="4" name="Plassholder for lysbildenummer 3"/>
          <p:cNvSpPr>
            <a:spLocks noGrp="1"/>
          </p:cNvSpPr>
          <p:nvPr>
            <p:ph type="sldNum" sz="quarter" idx="10"/>
          </p:nvPr>
        </p:nvSpPr>
        <p:spPr/>
        <p:txBody>
          <a:bodyPr/>
          <a:lstStyle/>
          <a:p>
            <a:fld id="{2108A67B-D4E7-463C-8DE6-E343473A155E}" type="slidenum">
              <a:rPr lang="nb-NO" smtClean="0"/>
              <a:t>1</a:t>
            </a:fld>
            <a:endParaRPr lang="nb-NO"/>
          </a:p>
        </p:txBody>
      </p:sp>
    </p:spTree>
    <p:extLst>
      <p:ext uri="{BB962C8B-B14F-4D97-AF65-F5344CB8AC3E}">
        <p14:creationId xmlns:p14="http://schemas.microsoft.com/office/powerpoint/2010/main" val="7580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tkort, 10 eksemplarer">
    <p:spTree>
      <p:nvGrpSpPr>
        <p:cNvPr id="1" name=""/>
        <p:cNvGrpSpPr/>
        <p:nvPr/>
      </p:nvGrpSpPr>
      <p:grpSpPr>
        <a:xfrm>
          <a:off x="0" y="0"/>
          <a:ext cx="0" cy="0"/>
          <a:chOff x="0" y="0"/>
          <a:chExt cx="0" cy="0"/>
        </a:xfrm>
      </p:grpSpPr>
      <p:sp>
        <p:nvSpPr>
          <p:cNvPr id="20" name="Tekstplassholder 19"/>
          <p:cNvSpPr>
            <a:spLocks noGrp="1"/>
          </p:cNvSpPr>
          <p:nvPr>
            <p:ph type="body" sz="quarter" idx="10" hasCustomPrompt="1"/>
          </p:nvPr>
        </p:nvSpPr>
        <p:spPr>
          <a:xfrm>
            <a:off x="835300" y="1151213"/>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22" name="Tekstplassholder 21"/>
          <p:cNvSpPr>
            <a:spLocks noGrp="1"/>
          </p:cNvSpPr>
          <p:nvPr>
            <p:ph type="body" sz="quarter" idx="11" hasCustomPrompt="1"/>
          </p:nvPr>
        </p:nvSpPr>
        <p:spPr>
          <a:xfrm>
            <a:off x="833568" y="1322101"/>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12" name="Tekstplassholder 31"/>
          <p:cNvSpPr>
            <a:spLocks noGrp="1"/>
          </p:cNvSpPr>
          <p:nvPr>
            <p:ph type="body" sz="quarter" idx="80" hasCustomPrompt="1"/>
          </p:nvPr>
        </p:nvSpPr>
        <p:spPr>
          <a:xfrm>
            <a:off x="833314" y="1575119"/>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32" name="Tekstplassholder 31"/>
          <p:cNvSpPr>
            <a:spLocks noGrp="1"/>
          </p:cNvSpPr>
          <p:nvPr>
            <p:ph type="body" sz="quarter" idx="16" hasCustomPrompt="1"/>
          </p:nvPr>
        </p:nvSpPr>
        <p:spPr>
          <a:xfrm>
            <a:off x="833314" y="17095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48" name="Tekstplassholder 27"/>
          <p:cNvSpPr>
            <a:spLocks noGrp="1"/>
          </p:cNvSpPr>
          <p:nvPr>
            <p:ph type="body" sz="quarter" idx="84" hasCustomPrompt="1"/>
          </p:nvPr>
        </p:nvSpPr>
        <p:spPr>
          <a:xfrm>
            <a:off x="833314" y="183024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25" name="Tekstplassholder 23"/>
          <p:cNvSpPr>
            <a:spLocks noGrp="1"/>
          </p:cNvSpPr>
          <p:nvPr>
            <p:ph type="body" sz="quarter" idx="82" hasCustomPrompt="1"/>
          </p:nvPr>
        </p:nvSpPr>
        <p:spPr>
          <a:xfrm>
            <a:off x="833314" y="1997600"/>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83" name="Tekstplassholder 19"/>
          <p:cNvSpPr>
            <a:spLocks noGrp="1"/>
          </p:cNvSpPr>
          <p:nvPr>
            <p:ph type="body" sz="quarter" idx="85" hasCustomPrompt="1"/>
          </p:nvPr>
        </p:nvSpPr>
        <p:spPr>
          <a:xfrm>
            <a:off x="4027886" y="1151213"/>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84" name="Tekstplassholder 21"/>
          <p:cNvSpPr>
            <a:spLocks noGrp="1"/>
          </p:cNvSpPr>
          <p:nvPr>
            <p:ph type="body" sz="quarter" idx="86" hasCustomPrompt="1"/>
          </p:nvPr>
        </p:nvSpPr>
        <p:spPr>
          <a:xfrm>
            <a:off x="4026154" y="1322101"/>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85" name="Tekstplassholder 31"/>
          <p:cNvSpPr>
            <a:spLocks noGrp="1"/>
          </p:cNvSpPr>
          <p:nvPr>
            <p:ph type="body" sz="quarter" idx="87" hasCustomPrompt="1"/>
          </p:nvPr>
        </p:nvSpPr>
        <p:spPr>
          <a:xfrm>
            <a:off x="4025900" y="1575119"/>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86" name="Tekstplassholder 31"/>
          <p:cNvSpPr>
            <a:spLocks noGrp="1"/>
          </p:cNvSpPr>
          <p:nvPr>
            <p:ph type="body" sz="quarter" idx="88" hasCustomPrompt="1"/>
          </p:nvPr>
        </p:nvSpPr>
        <p:spPr>
          <a:xfrm>
            <a:off x="4025900" y="1709584"/>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87" name="Tekstplassholder 27"/>
          <p:cNvSpPr>
            <a:spLocks noGrp="1"/>
          </p:cNvSpPr>
          <p:nvPr>
            <p:ph type="body" sz="quarter" idx="89" hasCustomPrompt="1"/>
          </p:nvPr>
        </p:nvSpPr>
        <p:spPr>
          <a:xfrm>
            <a:off x="4025900" y="1830246"/>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88" name="Tekstplassholder 23"/>
          <p:cNvSpPr>
            <a:spLocks noGrp="1"/>
          </p:cNvSpPr>
          <p:nvPr>
            <p:ph type="body" sz="quarter" idx="90" hasCustomPrompt="1"/>
          </p:nvPr>
        </p:nvSpPr>
        <p:spPr>
          <a:xfrm>
            <a:off x="4025900" y="1997600"/>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91" name="Tekstplassholder 19"/>
          <p:cNvSpPr>
            <a:spLocks noGrp="1"/>
          </p:cNvSpPr>
          <p:nvPr>
            <p:ph type="body" sz="quarter" idx="92" hasCustomPrompt="1"/>
          </p:nvPr>
        </p:nvSpPr>
        <p:spPr>
          <a:xfrm>
            <a:off x="835300" y="29845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92" name="Tekstplassholder 21"/>
          <p:cNvSpPr>
            <a:spLocks noGrp="1"/>
          </p:cNvSpPr>
          <p:nvPr>
            <p:ph type="body" sz="quarter" idx="93" hasCustomPrompt="1"/>
          </p:nvPr>
        </p:nvSpPr>
        <p:spPr>
          <a:xfrm>
            <a:off x="833568" y="31553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93" name="Tekstplassholder 31"/>
          <p:cNvSpPr>
            <a:spLocks noGrp="1"/>
          </p:cNvSpPr>
          <p:nvPr>
            <p:ph type="body" sz="quarter" idx="94" hasCustomPrompt="1"/>
          </p:nvPr>
        </p:nvSpPr>
        <p:spPr>
          <a:xfrm>
            <a:off x="833314" y="34084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94" name="Tekstplassholder 31"/>
          <p:cNvSpPr>
            <a:spLocks noGrp="1"/>
          </p:cNvSpPr>
          <p:nvPr>
            <p:ph type="body" sz="quarter" idx="95" hasCustomPrompt="1"/>
          </p:nvPr>
        </p:nvSpPr>
        <p:spPr>
          <a:xfrm>
            <a:off x="833314" y="35428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95" name="Tekstplassholder 27"/>
          <p:cNvSpPr>
            <a:spLocks noGrp="1"/>
          </p:cNvSpPr>
          <p:nvPr>
            <p:ph type="body" sz="quarter" idx="96" hasCustomPrompt="1"/>
          </p:nvPr>
        </p:nvSpPr>
        <p:spPr>
          <a:xfrm>
            <a:off x="833314" y="36635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96" name="Tekstplassholder 23"/>
          <p:cNvSpPr>
            <a:spLocks noGrp="1"/>
          </p:cNvSpPr>
          <p:nvPr>
            <p:ph type="body" sz="quarter" idx="97" hasCustomPrompt="1"/>
          </p:nvPr>
        </p:nvSpPr>
        <p:spPr>
          <a:xfrm>
            <a:off x="833314" y="38308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99" name="Tekstplassholder 19"/>
          <p:cNvSpPr>
            <a:spLocks noGrp="1"/>
          </p:cNvSpPr>
          <p:nvPr>
            <p:ph type="body" sz="quarter" idx="99" hasCustomPrompt="1"/>
          </p:nvPr>
        </p:nvSpPr>
        <p:spPr>
          <a:xfrm>
            <a:off x="4027886" y="29845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00" name="Tekstplassholder 21"/>
          <p:cNvSpPr>
            <a:spLocks noGrp="1"/>
          </p:cNvSpPr>
          <p:nvPr>
            <p:ph type="body" sz="quarter" idx="100" hasCustomPrompt="1"/>
          </p:nvPr>
        </p:nvSpPr>
        <p:spPr>
          <a:xfrm>
            <a:off x="4026154" y="31553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01" name="Tekstplassholder 31"/>
          <p:cNvSpPr>
            <a:spLocks noGrp="1"/>
          </p:cNvSpPr>
          <p:nvPr>
            <p:ph type="body" sz="quarter" idx="101" hasCustomPrompt="1"/>
          </p:nvPr>
        </p:nvSpPr>
        <p:spPr>
          <a:xfrm>
            <a:off x="4025900" y="34084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02" name="Tekstplassholder 31"/>
          <p:cNvSpPr>
            <a:spLocks noGrp="1"/>
          </p:cNvSpPr>
          <p:nvPr>
            <p:ph type="body" sz="quarter" idx="102" hasCustomPrompt="1"/>
          </p:nvPr>
        </p:nvSpPr>
        <p:spPr>
          <a:xfrm>
            <a:off x="4025900" y="35428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03" name="Tekstplassholder 27"/>
          <p:cNvSpPr>
            <a:spLocks noGrp="1"/>
          </p:cNvSpPr>
          <p:nvPr>
            <p:ph type="body" sz="quarter" idx="103" hasCustomPrompt="1"/>
          </p:nvPr>
        </p:nvSpPr>
        <p:spPr>
          <a:xfrm>
            <a:off x="4025900" y="36635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04" name="Tekstplassholder 23"/>
          <p:cNvSpPr>
            <a:spLocks noGrp="1"/>
          </p:cNvSpPr>
          <p:nvPr>
            <p:ph type="body" sz="quarter" idx="104" hasCustomPrompt="1"/>
          </p:nvPr>
        </p:nvSpPr>
        <p:spPr>
          <a:xfrm>
            <a:off x="4025900" y="38308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07" name="Tekstplassholder 19"/>
          <p:cNvSpPr>
            <a:spLocks noGrp="1"/>
          </p:cNvSpPr>
          <p:nvPr>
            <p:ph type="body" sz="quarter" idx="106" hasCustomPrompt="1"/>
          </p:nvPr>
        </p:nvSpPr>
        <p:spPr>
          <a:xfrm>
            <a:off x="835300" y="48133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08" name="Tekstplassholder 21"/>
          <p:cNvSpPr>
            <a:spLocks noGrp="1"/>
          </p:cNvSpPr>
          <p:nvPr>
            <p:ph type="body" sz="quarter" idx="107" hasCustomPrompt="1"/>
          </p:nvPr>
        </p:nvSpPr>
        <p:spPr>
          <a:xfrm>
            <a:off x="833568" y="49841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09" name="Tekstplassholder 31"/>
          <p:cNvSpPr>
            <a:spLocks noGrp="1"/>
          </p:cNvSpPr>
          <p:nvPr>
            <p:ph type="body" sz="quarter" idx="108" hasCustomPrompt="1"/>
          </p:nvPr>
        </p:nvSpPr>
        <p:spPr>
          <a:xfrm>
            <a:off x="833314" y="52372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10" name="Tekstplassholder 31"/>
          <p:cNvSpPr>
            <a:spLocks noGrp="1"/>
          </p:cNvSpPr>
          <p:nvPr>
            <p:ph type="body" sz="quarter" idx="109" hasCustomPrompt="1"/>
          </p:nvPr>
        </p:nvSpPr>
        <p:spPr>
          <a:xfrm>
            <a:off x="833314" y="53716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11" name="Tekstplassholder 27"/>
          <p:cNvSpPr>
            <a:spLocks noGrp="1"/>
          </p:cNvSpPr>
          <p:nvPr>
            <p:ph type="body" sz="quarter" idx="110" hasCustomPrompt="1"/>
          </p:nvPr>
        </p:nvSpPr>
        <p:spPr>
          <a:xfrm>
            <a:off x="833314" y="54923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13" name="Tekstplassholder 23"/>
          <p:cNvSpPr>
            <a:spLocks noGrp="1"/>
          </p:cNvSpPr>
          <p:nvPr>
            <p:ph type="body" sz="quarter" idx="111" hasCustomPrompt="1"/>
          </p:nvPr>
        </p:nvSpPr>
        <p:spPr>
          <a:xfrm>
            <a:off x="833314" y="56596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70" name="Tekstplassholder 19"/>
          <p:cNvSpPr>
            <a:spLocks noGrp="1"/>
          </p:cNvSpPr>
          <p:nvPr>
            <p:ph type="body" sz="quarter" idx="113" hasCustomPrompt="1"/>
          </p:nvPr>
        </p:nvSpPr>
        <p:spPr>
          <a:xfrm>
            <a:off x="4027886" y="48133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71" name="Tekstplassholder 21"/>
          <p:cNvSpPr>
            <a:spLocks noGrp="1"/>
          </p:cNvSpPr>
          <p:nvPr>
            <p:ph type="body" sz="quarter" idx="114" hasCustomPrompt="1"/>
          </p:nvPr>
        </p:nvSpPr>
        <p:spPr>
          <a:xfrm>
            <a:off x="4026154" y="49841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72" name="Tekstplassholder 31"/>
          <p:cNvSpPr>
            <a:spLocks noGrp="1"/>
          </p:cNvSpPr>
          <p:nvPr>
            <p:ph type="body" sz="quarter" idx="115" hasCustomPrompt="1"/>
          </p:nvPr>
        </p:nvSpPr>
        <p:spPr>
          <a:xfrm>
            <a:off x="4025900" y="52372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73" name="Tekstplassholder 31"/>
          <p:cNvSpPr>
            <a:spLocks noGrp="1"/>
          </p:cNvSpPr>
          <p:nvPr>
            <p:ph type="body" sz="quarter" idx="116" hasCustomPrompt="1"/>
          </p:nvPr>
        </p:nvSpPr>
        <p:spPr>
          <a:xfrm>
            <a:off x="4025900" y="53716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74" name="Tekstplassholder 27"/>
          <p:cNvSpPr>
            <a:spLocks noGrp="1"/>
          </p:cNvSpPr>
          <p:nvPr>
            <p:ph type="body" sz="quarter" idx="117" hasCustomPrompt="1"/>
          </p:nvPr>
        </p:nvSpPr>
        <p:spPr>
          <a:xfrm>
            <a:off x="4025900" y="54923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75" name="Tekstplassholder 23"/>
          <p:cNvSpPr>
            <a:spLocks noGrp="1"/>
          </p:cNvSpPr>
          <p:nvPr>
            <p:ph type="body" sz="quarter" idx="118" hasCustomPrompt="1"/>
          </p:nvPr>
        </p:nvSpPr>
        <p:spPr>
          <a:xfrm>
            <a:off x="4025900" y="56596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78" name="Tekstplassholder 19"/>
          <p:cNvSpPr>
            <a:spLocks noGrp="1"/>
          </p:cNvSpPr>
          <p:nvPr>
            <p:ph type="body" sz="quarter" idx="120" hasCustomPrompt="1"/>
          </p:nvPr>
        </p:nvSpPr>
        <p:spPr>
          <a:xfrm>
            <a:off x="835300" y="66421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79" name="Tekstplassholder 21"/>
          <p:cNvSpPr>
            <a:spLocks noGrp="1"/>
          </p:cNvSpPr>
          <p:nvPr>
            <p:ph type="body" sz="quarter" idx="121" hasCustomPrompt="1"/>
          </p:nvPr>
        </p:nvSpPr>
        <p:spPr>
          <a:xfrm>
            <a:off x="833568" y="68129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80" name="Tekstplassholder 31"/>
          <p:cNvSpPr>
            <a:spLocks noGrp="1"/>
          </p:cNvSpPr>
          <p:nvPr>
            <p:ph type="body" sz="quarter" idx="122" hasCustomPrompt="1"/>
          </p:nvPr>
        </p:nvSpPr>
        <p:spPr>
          <a:xfrm>
            <a:off x="833314" y="70660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81" name="Tekstplassholder 31"/>
          <p:cNvSpPr>
            <a:spLocks noGrp="1"/>
          </p:cNvSpPr>
          <p:nvPr>
            <p:ph type="body" sz="quarter" idx="123" hasCustomPrompt="1"/>
          </p:nvPr>
        </p:nvSpPr>
        <p:spPr>
          <a:xfrm>
            <a:off x="833314" y="72004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82" name="Tekstplassholder 27"/>
          <p:cNvSpPr>
            <a:spLocks noGrp="1"/>
          </p:cNvSpPr>
          <p:nvPr>
            <p:ph type="body" sz="quarter" idx="124" hasCustomPrompt="1"/>
          </p:nvPr>
        </p:nvSpPr>
        <p:spPr>
          <a:xfrm>
            <a:off x="833314" y="73211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83" name="Tekstplassholder 23"/>
          <p:cNvSpPr>
            <a:spLocks noGrp="1"/>
          </p:cNvSpPr>
          <p:nvPr>
            <p:ph type="body" sz="quarter" idx="125" hasCustomPrompt="1"/>
          </p:nvPr>
        </p:nvSpPr>
        <p:spPr>
          <a:xfrm>
            <a:off x="833314" y="74884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86" name="Tekstplassholder 19"/>
          <p:cNvSpPr>
            <a:spLocks noGrp="1"/>
          </p:cNvSpPr>
          <p:nvPr>
            <p:ph type="body" sz="quarter" idx="127" hasCustomPrompt="1"/>
          </p:nvPr>
        </p:nvSpPr>
        <p:spPr>
          <a:xfrm>
            <a:off x="4027886" y="66421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87" name="Tekstplassholder 21"/>
          <p:cNvSpPr>
            <a:spLocks noGrp="1"/>
          </p:cNvSpPr>
          <p:nvPr>
            <p:ph type="body" sz="quarter" idx="128" hasCustomPrompt="1"/>
          </p:nvPr>
        </p:nvSpPr>
        <p:spPr>
          <a:xfrm>
            <a:off x="4026154" y="68129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88" name="Tekstplassholder 31"/>
          <p:cNvSpPr>
            <a:spLocks noGrp="1"/>
          </p:cNvSpPr>
          <p:nvPr>
            <p:ph type="body" sz="quarter" idx="129" hasCustomPrompt="1"/>
          </p:nvPr>
        </p:nvSpPr>
        <p:spPr>
          <a:xfrm>
            <a:off x="4025900" y="70660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89" name="Tekstplassholder 31"/>
          <p:cNvSpPr>
            <a:spLocks noGrp="1"/>
          </p:cNvSpPr>
          <p:nvPr>
            <p:ph type="body" sz="quarter" idx="130" hasCustomPrompt="1"/>
          </p:nvPr>
        </p:nvSpPr>
        <p:spPr>
          <a:xfrm>
            <a:off x="4025900" y="72004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90" name="Tekstplassholder 27"/>
          <p:cNvSpPr>
            <a:spLocks noGrp="1"/>
          </p:cNvSpPr>
          <p:nvPr>
            <p:ph type="body" sz="quarter" idx="131" hasCustomPrompt="1"/>
          </p:nvPr>
        </p:nvSpPr>
        <p:spPr>
          <a:xfrm>
            <a:off x="4025900" y="73211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91" name="Tekstplassholder 23"/>
          <p:cNvSpPr>
            <a:spLocks noGrp="1"/>
          </p:cNvSpPr>
          <p:nvPr>
            <p:ph type="body" sz="quarter" idx="132" hasCustomPrompt="1"/>
          </p:nvPr>
        </p:nvSpPr>
        <p:spPr>
          <a:xfrm>
            <a:off x="4025900" y="74884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194" name="Tekstplassholder 19"/>
          <p:cNvSpPr>
            <a:spLocks noGrp="1"/>
          </p:cNvSpPr>
          <p:nvPr>
            <p:ph type="body" sz="quarter" idx="134" hasCustomPrompt="1"/>
          </p:nvPr>
        </p:nvSpPr>
        <p:spPr>
          <a:xfrm>
            <a:off x="835300" y="84709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195" name="Tekstplassholder 21"/>
          <p:cNvSpPr>
            <a:spLocks noGrp="1"/>
          </p:cNvSpPr>
          <p:nvPr>
            <p:ph type="body" sz="quarter" idx="135" hasCustomPrompt="1"/>
          </p:nvPr>
        </p:nvSpPr>
        <p:spPr>
          <a:xfrm>
            <a:off x="833568" y="86417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196" name="Tekstplassholder 31"/>
          <p:cNvSpPr>
            <a:spLocks noGrp="1"/>
          </p:cNvSpPr>
          <p:nvPr>
            <p:ph type="body" sz="quarter" idx="136" hasCustomPrompt="1"/>
          </p:nvPr>
        </p:nvSpPr>
        <p:spPr>
          <a:xfrm>
            <a:off x="833314" y="88948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197" name="Tekstplassholder 31"/>
          <p:cNvSpPr>
            <a:spLocks noGrp="1"/>
          </p:cNvSpPr>
          <p:nvPr>
            <p:ph type="body" sz="quarter" idx="137" hasCustomPrompt="1"/>
          </p:nvPr>
        </p:nvSpPr>
        <p:spPr>
          <a:xfrm>
            <a:off x="833314" y="90292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198" name="Tekstplassholder 27"/>
          <p:cNvSpPr>
            <a:spLocks noGrp="1"/>
          </p:cNvSpPr>
          <p:nvPr>
            <p:ph type="body" sz="quarter" idx="138" hasCustomPrompt="1"/>
          </p:nvPr>
        </p:nvSpPr>
        <p:spPr>
          <a:xfrm>
            <a:off x="833314" y="91499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199" name="Tekstplassholder 23"/>
          <p:cNvSpPr>
            <a:spLocks noGrp="1"/>
          </p:cNvSpPr>
          <p:nvPr>
            <p:ph type="body" sz="quarter" idx="139" hasCustomPrompt="1"/>
          </p:nvPr>
        </p:nvSpPr>
        <p:spPr>
          <a:xfrm>
            <a:off x="833314" y="93172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
        <p:nvSpPr>
          <p:cNvPr id="202" name="Tekstplassholder 19"/>
          <p:cNvSpPr>
            <a:spLocks noGrp="1"/>
          </p:cNvSpPr>
          <p:nvPr>
            <p:ph type="body" sz="quarter" idx="141" hasCustomPrompt="1"/>
          </p:nvPr>
        </p:nvSpPr>
        <p:spPr>
          <a:xfrm>
            <a:off x="4027886" y="8470900"/>
            <a:ext cx="2903820" cy="185282"/>
          </a:xfrm>
        </p:spPr>
        <p:txBody>
          <a:bodyPr lIns="0" tIns="0" rIns="0" bIns="0" anchor="t">
            <a:noAutofit/>
          </a:bodyPr>
          <a:lstStyle>
            <a:lvl1pPr marL="0" indent="0" algn="ctr" latinLnBrk="0">
              <a:lnSpc>
                <a:spcPct val="80000"/>
              </a:lnSpc>
              <a:spcBef>
                <a:spcPts val="0"/>
              </a:spcBef>
              <a:buNone/>
              <a:defRPr lang="nb-NO" sz="1200" b="0" cap="none" baseline="0">
                <a:solidFill>
                  <a:schemeClr val="accent3"/>
                </a:solidFill>
                <a:latin typeface="+mn-lt"/>
              </a:defRPr>
            </a:lvl1pPr>
            <a:lvl2pPr marL="0" indent="0" latinLnBrk="0">
              <a:spcBef>
                <a:spcPts val="0"/>
              </a:spcBef>
              <a:buNone/>
              <a:defRPr lang="nb-NO" sz="900"/>
            </a:lvl2pPr>
            <a:lvl3pPr marL="0" indent="0" latinLnBrk="0">
              <a:spcBef>
                <a:spcPts val="0"/>
              </a:spcBef>
              <a:buNone/>
              <a:defRPr lang="nb-NO" sz="900"/>
            </a:lvl3pPr>
            <a:lvl4pPr marL="0" indent="0" latinLnBrk="0">
              <a:spcBef>
                <a:spcPts val="0"/>
              </a:spcBef>
              <a:buNone/>
              <a:defRPr lang="nb-NO" sz="900"/>
            </a:lvl4pPr>
            <a:lvl5pPr marL="0" indent="0" latinLnBrk="0">
              <a:spcBef>
                <a:spcPts val="0"/>
              </a:spcBef>
              <a:buNone/>
              <a:defRPr lang="nb-NO" sz="900"/>
            </a:lvl5pPr>
          </a:lstStyle>
          <a:p>
            <a:pPr lvl="0"/>
            <a:r>
              <a:rPr lang="nb-NO"/>
              <a:t>[Navn]</a:t>
            </a:r>
          </a:p>
        </p:txBody>
      </p:sp>
      <p:sp>
        <p:nvSpPr>
          <p:cNvPr id="203" name="Tekstplassholder 21"/>
          <p:cNvSpPr>
            <a:spLocks noGrp="1"/>
          </p:cNvSpPr>
          <p:nvPr>
            <p:ph type="body" sz="quarter" idx="142" hasCustomPrompt="1"/>
          </p:nvPr>
        </p:nvSpPr>
        <p:spPr>
          <a:xfrm>
            <a:off x="4026154" y="8641788"/>
            <a:ext cx="2907284" cy="140384"/>
          </a:xfrm>
        </p:spPr>
        <p:txBody>
          <a:bodyPr lIns="0" tIns="0" rIns="0" bIns="0" anchor="t">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b="1">
                <a:solidFill>
                  <a:schemeClr val="tx1">
                    <a:lumMod val="65000"/>
                    <a:lumOff val="35000"/>
                  </a:schemeClr>
                </a:solidFill>
              </a:defRPr>
            </a:lvl2pPr>
            <a:lvl3pPr marL="0" indent="0" latinLnBrk="0">
              <a:spcBef>
                <a:spcPts val="0"/>
              </a:spcBef>
              <a:buNone/>
              <a:defRPr lang="nb-NO" sz="700" b="1">
                <a:solidFill>
                  <a:schemeClr val="tx1">
                    <a:lumMod val="65000"/>
                    <a:lumOff val="35000"/>
                  </a:schemeClr>
                </a:solidFill>
              </a:defRPr>
            </a:lvl3pPr>
            <a:lvl4pPr marL="0" indent="0" latinLnBrk="0">
              <a:spcBef>
                <a:spcPts val="0"/>
              </a:spcBef>
              <a:buNone/>
              <a:defRPr lang="nb-NO" sz="700" b="1">
                <a:solidFill>
                  <a:schemeClr val="tx1">
                    <a:lumMod val="65000"/>
                    <a:lumOff val="35000"/>
                  </a:schemeClr>
                </a:solidFill>
              </a:defRPr>
            </a:lvl4pPr>
            <a:lvl5pPr marL="0" indent="0" latinLnBrk="0">
              <a:spcBef>
                <a:spcPts val="0"/>
              </a:spcBef>
              <a:buNone/>
              <a:defRPr lang="nb-NO" sz="700" b="1">
                <a:solidFill>
                  <a:schemeClr val="tx1">
                    <a:lumMod val="65000"/>
                    <a:lumOff val="35000"/>
                  </a:schemeClr>
                </a:solidFill>
              </a:defRPr>
            </a:lvl5pPr>
          </a:lstStyle>
          <a:p>
            <a:pPr lvl="0"/>
            <a:r>
              <a:rPr lang="nb-NO"/>
              <a:t>[Tittel]</a:t>
            </a:r>
          </a:p>
        </p:txBody>
      </p:sp>
      <p:sp>
        <p:nvSpPr>
          <p:cNvPr id="204" name="Tekstplassholder 31"/>
          <p:cNvSpPr>
            <a:spLocks noGrp="1"/>
          </p:cNvSpPr>
          <p:nvPr>
            <p:ph type="body" sz="quarter" idx="143" hasCustomPrompt="1"/>
          </p:nvPr>
        </p:nvSpPr>
        <p:spPr>
          <a:xfrm>
            <a:off x="4025900" y="8894806"/>
            <a:ext cx="2907792" cy="140081"/>
          </a:xfrm>
        </p:spPr>
        <p:txBody>
          <a:bodyPr lIns="0" tIns="0" rIns="0" bIns="0">
            <a:noAutofit/>
          </a:bodyPr>
          <a:lstStyle>
            <a:lvl1pPr marL="0" indent="0" algn="ctr" latinLnBrk="0">
              <a:lnSpc>
                <a:spcPct val="80000"/>
              </a:lnSpc>
              <a:spcBef>
                <a:spcPts val="0"/>
              </a:spcBef>
              <a:buNone/>
              <a:defRPr lang="nb-NO" sz="900" b="0" cap="none" baseline="0">
                <a:solidFill>
                  <a:schemeClr val="accent6"/>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[Firma]</a:t>
            </a:r>
          </a:p>
        </p:txBody>
      </p:sp>
      <p:sp>
        <p:nvSpPr>
          <p:cNvPr id="205" name="Tekstplassholder 31"/>
          <p:cNvSpPr>
            <a:spLocks noGrp="1"/>
          </p:cNvSpPr>
          <p:nvPr>
            <p:ph type="body" sz="quarter" idx="144" hasCustomPrompt="1"/>
          </p:nvPr>
        </p:nvSpPr>
        <p:spPr>
          <a:xfrm>
            <a:off x="4025900" y="9029271"/>
            <a:ext cx="2907792" cy="128016"/>
          </a:xfrm>
        </p:spPr>
        <p:txBody>
          <a:bodyPr lIns="0" tIns="0" rIns="0" bIns="0">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solidFill>
                  <a:schemeClr val="tx1">
                    <a:lumMod val="65000"/>
                    <a:lumOff val="35000"/>
                  </a:schemeClr>
                </a:solidFill>
              </a:defRPr>
            </a:lvl2pPr>
            <a:lvl3pPr marL="0" indent="0" latinLnBrk="0">
              <a:spcBef>
                <a:spcPts val="0"/>
              </a:spcBef>
              <a:buNone/>
              <a:defRPr lang="nb-NO" sz="700">
                <a:solidFill>
                  <a:schemeClr val="tx1">
                    <a:lumMod val="65000"/>
                    <a:lumOff val="35000"/>
                  </a:schemeClr>
                </a:solidFill>
              </a:defRPr>
            </a:lvl3pPr>
            <a:lvl4pPr marL="0" indent="0" latinLnBrk="0">
              <a:spcBef>
                <a:spcPts val="0"/>
              </a:spcBef>
              <a:buNone/>
              <a:defRPr lang="nb-NO" sz="700">
                <a:solidFill>
                  <a:schemeClr val="tx1">
                    <a:lumMod val="65000"/>
                    <a:lumOff val="35000"/>
                  </a:schemeClr>
                </a:solidFill>
              </a:defRPr>
            </a:lvl4pPr>
            <a:lvl5pPr marL="0" indent="0" latinLnBrk="0">
              <a:spcBef>
                <a:spcPts val="0"/>
              </a:spcBef>
              <a:buNone/>
              <a:defRPr lang="nb-NO" sz="700">
                <a:solidFill>
                  <a:schemeClr val="tx1">
                    <a:lumMod val="65000"/>
                    <a:lumOff val="35000"/>
                  </a:schemeClr>
                </a:solidFill>
              </a:defRPr>
            </a:lvl5pPr>
          </a:lstStyle>
          <a:p>
            <a:pPr lvl="0"/>
            <a:r>
              <a:rPr lang="nb-NO"/>
              <a:t>[Gateadresse, by, poststed]</a:t>
            </a:r>
          </a:p>
        </p:txBody>
      </p:sp>
      <p:sp>
        <p:nvSpPr>
          <p:cNvPr id="206" name="Tekstplassholder 27"/>
          <p:cNvSpPr>
            <a:spLocks noGrp="1"/>
          </p:cNvSpPr>
          <p:nvPr>
            <p:ph type="body" sz="quarter" idx="145" hasCustomPrompt="1"/>
          </p:nvPr>
        </p:nvSpPr>
        <p:spPr>
          <a:xfrm>
            <a:off x="4025900" y="9149933"/>
            <a:ext cx="2907792" cy="128016"/>
          </a:xfrm>
        </p:spPr>
        <p:txBody>
          <a:bodyPr lIns="0" tIns="0" rIns="0" bIns="0" anchor="t">
            <a:noAutofit/>
          </a:bodyPr>
          <a:lstStyle>
            <a:lvl1pPr marL="0" indent="0" algn="ctr" latinLnBrk="0">
              <a:lnSpc>
                <a:spcPct val="80000"/>
              </a:lnSpc>
              <a:spcBef>
                <a:spcPts val="0"/>
              </a:spcBef>
              <a:buFontTx/>
              <a:buNone/>
              <a:defRPr lang="nb-NO" sz="800" b="0" baseline="0">
                <a:solidFill>
                  <a:schemeClr val="accent5"/>
                </a:solidFill>
                <a:latin typeface="+mn-lt"/>
              </a:defRPr>
            </a:lvl1pPr>
            <a:lvl2pPr marL="0" indent="0" latinLnBrk="0">
              <a:spcBef>
                <a:spcPts val="0"/>
              </a:spcBef>
              <a:buFontTx/>
              <a:buNone/>
              <a:defRPr lang="nb-NO" sz="700">
                <a:solidFill>
                  <a:schemeClr val="accent1"/>
                </a:solidFill>
              </a:defRPr>
            </a:lvl2pPr>
            <a:lvl3pPr marL="0" indent="0" latinLnBrk="0">
              <a:spcBef>
                <a:spcPts val="0"/>
              </a:spcBef>
              <a:buFontTx/>
              <a:buNone/>
              <a:defRPr lang="nb-NO" sz="700">
                <a:solidFill>
                  <a:schemeClr val="accent1"/>
                </a:solidFill>
              </a:defRPr>
            </a:lvl3pPr>
            <a:lvl4pPr marL="0" indent="0" latinLnBrk="0">
              <a:spcBef>
                <a:spcPts val="0"/>
              </a:spcBef>
              <a:buFontTx/>
              <a:buNone/>
              <a:defRPr lang="nb-NO" sz="700">
                <a:solidFill>
                  <a:schemeClr val="accent1"/>
                </a:solidFill>
              </a:defRPr>
            </a:lvl4pPr>
            <a:lvl5pPr marL="0" indent="0" latinLnBrk="0">
              <a:spcBef>
                <a:spcPts val="0"/>
              </a:spcBef>
              <a:buFontTx/>
              <a:buNone/>
              <a:defRPr lang="nb-NO" sz="700">
                <a:solidFill>
                  <a:schemeClr val="accent1"/>
                </a:solidFill>
              </a:defRPr>
            </a:lvl5pPr>
          </a:lstStyle>
          <a:p>
            <a:pPr lvl="0"/>
            <a:r>
              <a:rPr lang="nb-NO"/>
              <a:t>[Nettadresse]</a:t>
            </a:r>
          </a:p>
        </p:txBody>
      </p:sp>
      <p:sp>
        <p:nvSpPr>
          <p:cNvPr id="207" name="Tekstplassholder 23"/>
          <p:cNvSpPr>
            <a:spLocks noGrp="1"/>
          </p:cNvSpPr>
          <p:nvPr>
            <p:ph type="body" sz="quarter" idx="146" hasCustomPrompt="1"/>
          </p:nvPr>
        </p:nvSpPr>
        <p:spPr>
          <a:xfrm>
            <a:off x="4030786" y="9317287"/>
            <a:ext cx="2907792" cy="128016"/>
          </a:xfrm>
        </p:spPr>
        <p:txBody>
          <a:bodyPr lIns="0" tIns="0" rIns="0" bIns="0" anchor="b">
            <a:noAutofit/>
          </a:bodyPr>
          <a:lstStyle>
            <a:lvl1pPr marL="0" indent="0" algn="ctr" latinLnBrk="0">
              <a:lnSpc>
                <a:spcPct val="80000"/>
              </a:lnSpc>
              <a:spcBef>
                <a:spcPts val="0"/>
              </a:spcBef>
              <a:buNone/>
              <a:defRPr lang="nb-NO" sz="800" b="0">
                <a:solidFill>
                  <a:schemeClr val="accent5"/>
                </a:solidFill>
                <a:latin typeface="+mn-lt"/>
              </a:defRPr>
            </a:lvl1pPr>
            <a:lvl2pPr marL="0" indent="0" latinLnBrk="0">
              <a:spcBef>
                <a:spcPts val="0"/>
              </a:spcBef>
              <a:buNone/>
              <a:defRPr lang="nb-NO" sz="700"/>
            </a:lvl2pPr>
            <a:lvl3pPr marL="0" indent="0" latinLnBrk="0">
              <a:spcBef>
                <a:spcPts val="0"/>
              </a:spcBef>
              <a:buNone/>
              <a:defRPr lang="nb-NO" sz="700"/>
            </a:lvl3pPr>
            <a:lvl4pPr marL="0" indent="0" latinLnBrk="0">
              <a:spcBef>
                <a:spcPts val="0"/>
              </a:spcBef>
              <a:buNone/>
              <a:defRPr lang="nb-NO" sz="700"/>
            </a:lvl4pPr>
            <a:lvl5pPr marL="0" indent="0" latinLnBrk="0">
              <a:spcBef>
                <a:spcPts val="0"/>
              </a:spcBef>
              <a:buNone/>
              <a:defRPr lang="nb-NO" sz="700"/>
            </a:lvl5pPr>
          </a:lstStyle>
          <a:p>
            <a:pPr lvl="0"/>
            <a:r>
              <a:rPr lang="nb-NO"/>
              <a:t>[Telefon] | [E-post]</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rutenett for visittkort" hidden="1"/>
          <p:cNvGrpSpPr/>
          <p:nvPr userDrawn="1"/>
        </p:nvGrpSpPr>
        <p:grpSpPr>
          <a:xfrm>
            <a:off x="685800" y="452618"/>
            <a:ext cx="6400800" cy="9148542"/>
            <a:chOff x="685800" y="452618"/>
            <a:chExt cx="6400800" cy="9148542"/>
          </a:xfrm>
        </p:grpSpPr>
        <p:sp>
          <p:nvSpPr>
            <p:cNvPr id="9" name="Rektangel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ktangel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ktangel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ktangel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sp>
        <p:nvSpPr>
          <p:cNvPr id="2" name="Tittelplasshold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nb-NO"/>
              <a:t>Klikk for å redigere tittelstiler i malen</a:t>
            </a:r>
          </a:p>
        </p:txBody>
      </p:sp>
      <p:sp>
        <p:nvSpPr>
          <p:cNvPr id="3" name="Tekstplasshold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oplasshold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nb-NO" sz="1200">
                <a:solidFill>
                  <a:schemeClr val="tx1">
                    <a:tint val="75000"/>
                  </a:schemeClr>
                </a:solidFill>
              </a:defRPr>
            </a:lvl1pPr>
          </a:lstStyle>
          <a:p>
            <a:fld id="{C4B9D2A2-FC5D-4E38-84C4-91BB2860F0FC}" type="datetimeFigureOut">
              <a:t>11.12.2013</a:t>
            </a:fld>
            <a:endParaRPr lang="nb-NO"/>
          </a:p>
        </p:txBody>
      </p:sp>
      <p:sp>
        <p:nvSpPr>
          <p:cNvPr id="5" name="Bunntekstplasshold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nb-NO" sz="1200">
                <a:solidFill>
                  <a:schemeClr val="tx1">
                    <a:tint val="75000"/>
                  </a:schemeClr>
                </a:solidFill>
              </a:defRPr>
            </a:lvl1pPr>
          </a:lstStyle>
          <a:p>
            <a:endParaRPr lang="nb-NO"/>
          </a:p>
        </p:txBody>
      </p:sp>
      <p:sp>
        <p:nvSpPr>
          <p:cNvPr id="6" name="Plassholder for lysbildenumm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nb-NO" sz="1200">
                <a:solidFill>
                  <a:schemeClr val="tx1">
                    <a:tint val="75000"/>
                  </a:schemeClr>
                </a:solidFill>
              </a:defRPr>
            </a:lvl1pPr>
          </a:lstStyle>
          <a:p>
            <a:fld id="{ADECF1AC-24A7-42A4-9FAC-3CE63B9FFA68}" type="slidenum">
              <a:t>‹#›</a:t>
            </a:fld>
            <a:endParaRPr lang="nb-NO"/>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nb-NO"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nb-NO"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nb-NO"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nb-NO"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sz="2000" kern="1200">
          <a:solidFill>
            <a:schemeClr val="tx1"/>
          </a:solidFill>
          <a:latin typeface="+mn-lt"/>
          <a:ea typeface="+mn-ea"/>
          <a:cs typeface="+mn-cs"/>
        </a:defRPr>
      </a:lvl9pPr>
    </p:bodyStyle>
    <p:otherStyle>
      <a:defPPr>
        <a:defRPr lang="nb-NO"/>
      </a:defPPr>
      <a:lvl1pPr marL="0" algn="l" defTabSz="914400" rtl="0" eaLnBrk="1" latinLnBrk="0" hangingPunct="1">
        <a:defRPr lang="nb-NO" sz="1800" kern="1200">
          <a:solidFill>
            <a:schemeClr val="tx1"/>
          </a:solidFill>
          <a:latin typeface="+mn-lt"/>
          <a:ea typeface="+mn-ea"/>
          <a:cs typeface="+mn-cs"/>
        </a:defRPr>
      </a:lvl1pPr>
      <a:lvl2pPr marL="457200" algn="l" defTabSz="914400" rtl="0" eaLnBrk="1" latinLnBrk="0" hangingPunct="1">
        <a:defRPr lang="nb-NO" sz="1800" kern="1200">
          <a:solidFill>
            <a:schemeClr val="tx1"/>
          </a:solidFill>
          <a:latin typeface="+mn-lt"/>
          <a:ea typeface="+mn-ea"/>
          <a:cs typeface="+mn-cs"/>
        </a:defRPr>
      </a:lvl2pPr>
      <a:lvl3pPr marL="914400" algn="l" defTabSz="914400" rtl="0" eaLnBrk="1" latinLnBrk="0" hangingPunct="1">
        <a:defRPr lang="nb-NO" sz="1800" kern="1200">
          <a:solidFill>
            <a:schemeClr val="tx1"/>
          </a:solidFill>
          <a:latin typeface="+mn-lt"/>
          <a:ea typeface="+mn-ea"/>
          <a:cs typeface="+mn-cs"/>
        </a:defRPr>
      </a:lvl3pPr>
      <a:lvl4pPr marL="1371600" algn="l" defTabSz="914400" rtl="0" eaLnBrk="1" latinLnBrk="0" hangingPunct="1">
        <a:defRPr lang="nb-NO" sz="1800" kern="1200">
          <a:solidFill>
            <a:schemeClr val="tx1"/>
          </a:solidFill>
          <a:latin typeface="+mn-lt"/>
          <a:ea typeface="+mn-ea"/>
          <a:cs typeface="+mn-cs"/>
        </a:defRPr>
      </a:lvl4pPr>
      <a:lvl5pPr marL="1828800" algn="l" defTabSz="914400" rtl="0" eaLnBrk="1" latinLnBrk="0" hangingPunct="1">
        <a:defRPr lang="nb-NO" sz="1800" kern="1200">
          <a:solidFill>
            <a:schemeClr val="tx1"/>
          </a:solidFill>
          <a:latin typeface="+mn-lt"/>
          <a:ea typeface="+mn-ea"/>
          <a:cs typeface="+mn-cs"/>
        </a:defRPr>
      </a:lvl5pPr>
      <a:lvl6pPr marL="2286000" algn="l" defTabSz="914400" rtl="0" eaLnBrk="1" latinLnBrk="0" hangingPunct="1">
        <a:defRPr lang="nb-NO" sz="1800" kern="1200">
          <a:solidFill>
            <a:schemeClr val="tx1"/>
          </a:solidFill>
          <a:latin typeface="+mn-lt"/>
          <a:ea typeface="+mn-ea"/>
          <a:cs typeface="+mn-cs"/>
        </a:defRPr>
      </a:lvl6pPr>
      <a:lvl7pPr marL="2743200" algn="l" defTabSz="914400" rtl="0" eaLnBrk="1" latinLnBrk="0" hangingPunct="1">
        <a:defRPr lang="nb-NO" sz="1800" kern="1200">
          <a:solidFill>
            <a:schemeClr val="tx1"/>
          </a:solidFill>
          <a:latin typeface="+mn-lt"/>
          <a:ea typeface="+mn-ea"/>
          <a:cs typeface="+mn-cs"/>
        </a:defRPr>
      </a:lvl7pPr>
      <a:lvl8pPr marL="3200400" algn="l" defTabSz="914400" rtl="0" eaLnBrk="1" latinLnBrk="0" hangingPunct="1">
        <a:defRPr lang="nb-NO" sz="1800" kern="1200">
          <a:solidFill>
            <a:schemeClr val="tx1"/>
          </a:solidFill>
          <a:latin typeface="+mn-lt"/>
          <a:ea typeface="+mn-ea"/>
          <a:cs typeface="+mn-cs"/>
        </a:defRPr>
      </a:lvl8pPr>
      <a:lvl9pPr marL="3657600" algn="l" defTabSz="914400" rtl="0" eaLnBrk="1" latinLnBrk="0" hangingPunct="1">
        <a:defRPr lang="nb-NO"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orient="horz" pos="2592" userDrawn="1">
          <p15:clr>
            <a:srgbClr val="F26B43"/>
          </p15:clr>
        </p15:guide>
        <p15:guide id="3" pos="432" userDrawn="1">
          <p15:clr>
            <a:srgbClr val="F26B43"/>
          </p15:clr>
        </p15:guide>
        <p15:guide id="4" pos="4464"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kstplassholder 88"/>
          <p:cNvSpPr>
            <a:spLocks noGrp="1"/>
          </p:cNvSpPr>
          <p:nvPr>
            <p:ph type="body" sz="quarter" idx="10"/>
          </p:nvPr>
        </p:nvSpPr>
        <p:spPr/>
        <p:txBody>
          <a:bodyPr/>
          <a:lstStyle/>
          <a:p>
            <a:r>
              <a:rPr lang="nb-NO"/>
              <a:t>Robert Tamburello</a:t>
            </a:r>
          </a:p>
        </p:txBody>
      </p:sp>
      <p:sp>
        <p:nvSpPr>
          <p:cNvPr id="90" name="Tekstplassholder 89"/>
          <p:cNvSpPr>
            <a:spLocks noGrp="1"/>
          </p:cNvSpPr>
          <p:nvPr>
            <p:ph type="body" sz="quarter" idx="11"/>
          </p:nvPr>
        </p:nvSpPr>
        <p:spPr/>
        <p:txBody>
          <a:bodyPr/>
          <a:lstStyle/>
          <a:p>
            <a:r>
              <a:rPr lang="nb-NO"/>
              <a:t>Visepresident</a:t>
            </a:r>
          </a:p>
        </p:txBody>
      </p:sp>
      <p:sp>
        <p:nvSpPr>
          <p:cNvPr id="92" name="Tekstplassholder 91"/>
          <p:cNvSpPr>
            <a:spLocks noGrp="1"/>
          </p:cNvSpPr>
          <p:nvPr>
            <p:ph type="body" sz="quarter" idx="80"/>
          </p:nvPr>
        </p:nvSpPr>
        <p:spPr/>
        <p:txBody>
          <a:bodyPr/>
          <a:lstStyle/>
          <a:p>
            <a:r>
              <a:rPr lang="nb-NO"/>
              <a:t>Fabrikam</a:t>
            </a:r>
          </a:p>
        </p:txBody>
      </p:sp>
      <p:sp>
        <p:nvSpPr>
          <p:cNvPr id="91" name="Tekstplassholder 90"/>
          <p:cNvSpPr>
            <a:spLocks noGrp="1"/>
          </p:cNvSpPr>
          <p:nvPr>
            <p:ph type="body" sz="quarter" idx="16"/>
          </p:nvPr>
        </p:nvSpPr>
        <p:spPr/>
        <p:txBody>
          <a:bodyPr/>
          <a:lstStyle/>
          <a:p>
            <a:r>
              <a:rPr lang="nb-NO"/>
              <a:t>1234 First Street  | Brunswick, GA 98052</a:t>
            </a:r>
          </a:p>
        </p:txBody>
      </p:sp>
      <p:sp>
        <p:nvSpPr>
          <p:cNvPr id="95" name="Tekstplassholder 94"/>
          <p:cNvSpPr>
            <a:spLocks noGrp="1"/>
          </p:cNvSpPr>
          <p:nvPr>
            <p:ph type="body" sz="quarter" idx="84"/>
          </p:nvPr>
        </p:nvSpPr>
        <p:spPr/>
        <p:txBody>
          <a:bodyPr/>
          <a:lstStyle/>
          <a:p>
            <a:r>
              <a:rPr lang="nb-NO"/>
              <a:t>www.fabrikam.com</a:t>
            </a:r>
          </a:p>
        </p:txBody>
      </p:sp>
      <p:sp>
        <p:nvSpPr>
          <p:cNvPr id="93" name="Tekstplassholder 92"/>
          <p:cNvSpPr>
            <a:spLocks noGrp="1"/>
          </p:cNvSpPr>
          <p:nvPr>
            <p:ph type="body" sz="quarter" idx="82"/>
          </p:nvPr>
        </p:nvSpPr>
        <p:spPr/>
        <p:txBody>
          <a:bodyPr/>
          <a:lstStyle/>
          <a:p>
            <a:r>
              <a:rPr lang="nb-NO"/>
              <a:t>360.555.0150 | rtamburello@fabrikam.com</a:t>
            </a:r>
          </a:p>
        </p:txBody>
      </p:sp>
      <p:sp>
        <p:nvSpPr>
          <p:cNvPr id="337" name="Tekstplassholder 336"/>
          <p:cNvSpPr>
            <a:spLocks noGrp="1"/>
          </p:cNvSpPr>
          <p:nvPr>
            <p:ph type="body" sz="quarter" idx="85"/>
          </p:nvPr>
        </p:nvSpPr>
        <p:spPr/>
        <p:txBody>
          <a:bodyPr/>
          <a:lstStyle/>
          <a:p>
            <a:endParaRPr lang="nb-NO"/>
          </a:p>
        </p:txBody>
      </p:sp>
      <p:sp>
        <p:nvSpPr>
          <p:cNvPr id="338" name="Tekstplassholder 337"/>
          <p:cNvSpPr>
            <a:spLocks noGrp="1"/>
          </p:cNvSpPr>
          <p:nvPr>
            <p:ph type="body" sz="quarter" idx="86"/>
          </p:nvPr>
        </p:nvSpPr>
        <p:spPr/>
        <p:txBody>
          <a:bodyPr/>
          <a:lstStyle/>
          <a:p>
            <a:endParaRPr lang="nb-NO"/>
          </a:p>
        </p:txBody>
      </p:sp>
      <p:sp>
        <p:nvSpPr>
          <p:cNvPr id="339" name="Tekstplassholder 338"/>
          <p:cNvSpPr>
            <a:spLocks noGrp="1"/>
          </p:cNvSpPr>
          <p:nvPr>
            <p:ph type="body" sz="quarter" idx="87"/>
          </p:nvPr>
        </p:nvSpPr>
        <p:spPr/>
        <p:txBody>
          <a:bodyPr/>
          <a:lstStyle/>
          <a:p>
            <a:endParaRPr lang="nb-NO"/>
          </a:p>
        </p:txBody>
      </p:sp>
      <p:sp>
        <p:nvSpPr>
          <p:cNvPr id="340" name="Tekstplassholder 339"/>
          <p:cNvSpPr>
            <a:spLocks noGrp="1"/>
          </p:cNvSpPr>
          <p:nvPr>
            <p:ph type="body" sz="quarter" idx="88"/>
          </p:nvPr>
        </p:nvSpPr>
        <p:spPr/>
        <p:txBody>
          <a:bodyPr/>
          <a:lstStyle/>
          <a:p>
            <a:endParaRPr lang="nb-NO"/>
          </a:p>
        </p:txBody>
      </p:sp>
      <p:sp>
        <p:nvSpPr>
          <p:cNvPr id="341" name="Tekstplassholder 340"/>
          <p:cNvSpPr>
            <a:spLocks noGrp="1"/>
          </p:cNvSpPr>
          <p:nvPr>
            <p:ph type="body" sz="quarter" idx="89"/>
          </p:nvPr>
        </p:nvSpPr>
        <p:spPr/>
        <p:txBody>
          <a:bodyPr/>
          <a:lstStyle/>
          <a:p>
            <a:endParaRPr lang="nb-NO"/>
          </a:p>
        </p:txBody>
      </p:sp>
      <p:sp>
        <p:nvSpPr>
          <p:cNvPr id="342" name="Tekstplassholder 341"/>
          <p:cNvSpPr>
            <a:spLocks noGrp="1"/>
          </p:cNvSpPr>
          <p:nvPr>
            <p:ph type="body" sz="quarter" idx="90"/>
          </p:nvPr>
        </p:nvSpPr>
        <p:spPr/>
        <p:txBody>
          <a:bodyPr/>
          <a:lstStyle/>
          <a:p>
            <a:endParaRPr lang="nb-NO"/>
          </a:p>
        </p:txBody>
      </p:sp>
      <p:sp>
        <p:nvSpPr>
          <p:cNvPr id="343" name="Tekstplassholder 342"/>
          <p:cNvSpPr>
            <a:spLocks noGrp="1"/>
          </p:cNvSpPr>
          <p:nvPr>
            <p:ph type="body" sz="quarter" idx="92"/>
          </p:nvPr>
        </p:nvSpPr>
        <p:spPr/>
        <p:txBody>
          <a:bodyPr/>
          <a:lstStyle/>
          <a:p>
            <a:endParaRPr lang="nb-NO"/>
          </a:p>
        </p:txBody>
      </p:sp>
      <p:sp>
        <p:nvSpPr>
          <p:cNvPr id="344" name="Tekstplassholder 343"/>
          <p:cNvSpPr>
            <a:spLocks noGrp="1"/>
          </p:cNvSpPr>
          <p:nvPr>
            <p:ph type="body" sz="quarter" idx="93"/>
          </p:nvPr>
        </p:nvSpPr>
        <p:spPr/>
        <p:txBody>
          <a:bodyPr/>
          <a:lstStyle/>
          <a:p>
            <a:endParaRPr lang="nb-NO"/>
          </a:p>
        </p:txBody>
      </p:sp>
      <p:sp>
        <p:nvSpPr>
          <p:cNvPr id="345" name="Tekstplassholder 344"/>
          <p:cNvSpPr>
            <a:spLocks noGrp="1"/>
          </p:cNvSpPr>
          <p:nvPr>
            <p:ph type="body" sz="quarter" idx="94"/>
          </p:nvPr>
        </p:nvSpPr>
        <p:spPr/>
        <p:txBody>
          <a:bodyPr/>
          <a:lstStyle/>
          <a:p>
            <a:endParaRPr lang="nb-NO"/>
          </a:p>
        </p:txBody>
      </p:sp>
      <p:sp>
        <p:nvSpPr>
          <p:cNvPr id="346" name="Tekstplassholder 345"/>
          <p:cNvSpPr>
            <a:spLocks noGrp="1"/>
          </p:cNvSpPr>
          <p:nvPr>
            <p:ph type="body" sz="quarter" idx="95"/>
          </p:nvPr>
        </p:nvSpPr>
        <p:spPr/>
        <p:txBody>
          <a:bodyPr/>
          <a:lstStyle/>
          <a:p>
            <a:endParaRPr lang="nb-NO"/>
          </a:p>
        </p:txBody>
      </p:sp>
      <p:sp>
        <p:nvSpPr>
          <p:cNvPr id="347" name="Tekstplassholder 346"/>
          <p:cNvSpPr>
            <a:spLocks noGrp="1"/>
          </p:cNvSpPr>
          <p:nvPr>
            <p:ph type="body" sz="quarter" idx="96"/>
          </p:nvPr>
        </p:nvSpPr>
        <p:spPr/>
        <p:txBody>
          <a:bodyPr/>
          <a:lstStyle/>
          <a:p>
            <a:endParaRPr lang="nb-NO"/>
          </a:p>
        </p:txBody>
      </p:sp>
      <p:sp>
        <p:nvSpPr>
          <p:cNvPr id="348" name="Tekstplassholder 347"/>
          <p:cNvSpPr>
            <a:spLocks noGrp="1"/>
          </p:cNvSpPr>
          <p:nvPr>
            <p:ph type="body" sz="quarter" idx="97"/>
          </p:nvPr>
        </p:nvSpPr>
        <p:spPr/>
        <p:txBody>
          <a:bodyPr/>
          <a:lstStyle/>
          <a:p>
            <a:endParaRPr lang="nb-NO"/>
          </a:p>
        </p:txBody>
      </p:sp>
      <p:sp>
        <p:nvSpPr>
          <p:cNvPr id="349" name="Tekstplassholder 348"/>
          <p:cNvSpPr>
            <a:spLocks noGrp="1"/>
          </p:cNvSpPr>
          <p:nvPr>
            <p:ph type="body" sz="quarter" idx="99"/>
          </p:nvPr>
        </p:nvSpPr>
        <p:spPr/>
        <p:txBody>
          <a:bodyPr/>
          <a:lstStyle/>
          <a:p>
            <a:endParaRPr lang="nb-NO"/>
          </a:p>
        </p:txBody>
      </p:sp>
      <p:sp>
        <p:nvSpPr>
          <p:cNvPr id="350" name="Tekstplassholder 349"/>
          <p:cNvSpPr>
            <a:spLocks noGrp="1"/>
          </p:cNvSpPr>
          <p:nvPr>
            <p:ph type="body" sz="quarter" idx="100"/>
          </p:nvPr>
        </p:nvSpPr>
        <p:spPr/>
        <p:txBody>
          <a:bodyPr/>
          <a:lstStyle/>
          <a:p>
            <a:endParaRPr lang="nb-NO"/>
          </a:p>
        </p:txBody>
      </p:sp>
      <p:sp>
        <p:nvSpPr>
          <p:cNvPr id="351" name="Tekstplassholder 350"/>
          <p:cNvSpPr>
            <a:spLocks noGrp="1"/>
          </p:cNvSpPr>
          <p:nvPr>
            <p:ph type="body" sz="quarter" idx="101"/>
          </p:nvPr>
        </p:nvSpPr>
        <p:spPr/>
        <p:txBody>
          <a:bodyPr/>
          <a:lstStyle/>
          <a:p>
            <a:endParaRPr lang="nb-NO"/>
          </a:p>
        </p:txBody>
      </p:sp>
      <p:sp>
        <p:nvSpPr>
          <p:cNvPr id="352" name="Tekstplassholder 351"/>
          <p:cNvSpPr>
            <a:spLocks noGrp="1"/>
          </p:cNvSpPr>
          <p:nvPr>
            <p:ph type="body" sz="quarter" idx="102"/>
          </p:nvPr>
        </p:nvSpPr>
        <p:spPr/>
        <p:txBody>
          <a:bodyPr/>
          <a:lstStyle/>
          <a:p>
            <a:endParaRPr lang="nb-NO"/>
          </a:p>
        </p:txBody>
      </p:sp>
      <p:sp>
        <p:nvSpPr>
          <p:cNvPr id="353" name="Tekstplassholder 352"/>
          <p:cNvSpPr>
            <a:spLocks noGrp="1"/>
          </p:cNvSpPr>
          <p:nvPr>
            <p:ph type="body" sz="quarter" idx="103"/>
          </p:nvPr>
        </p:nvSpPr>
        <p:spPr/>
        <p:txBody>
          <a:bodyPr/>
          <a:lstStyle/>
          <a:p>
            <a:endParaRPr lang="nb-NO"/>
          </a:p>
        </p:txBody>
      </p:sp>
      <p:sp>
        <p:nvSpPr>
          <p:cNvPr id="354" name="Tekstplassholder 353"/>
          <p:cNvSpPr>
            <a:spLocks noGrp="1"/>
          </p:cNvSpPr>
          <p:nvPr>
            <p:ph type="body" sz="quarter" idx="104"/>
          </p:nvPr>
        </p:nvSpPr>
        <p:spPr/>
        <p:txBody>
          <a:bodyPr/>
          <a:lstStyle/>
          <a:p>
            <a:endParaRPr lang="nb-NO"/>
          </a:p>
        </p:txBody>
      </p:sp>
      <p:sp>
        <p:nvSpPr>
          <p:cNvPr id="355" name="Tekstplassholder 354"/>
          <p:cNvSpPr>
            <a:spLocks noGrp="1"/>
          </p:cNvSpPr>
          <p:nvPr>
            <p:ph type="body" sz="quarter" idx="106"/>
          </p:nvPr>
        </p:nvSpPr>
        <p:spPr/>
        <p:txBody>
          <a:bodyPr/>
          <a:lstStyle/>
          <a:p>
            <a:endParaRPr lang="nb-NO"/>
          </a:p>
        </p:txBody>
      </p:sp>
      <p:sp>
        <p:nvSpPr>
          <p:cNvPr id="356" name="Tekstplassholder 355"/>
          <p:cNvSpPr>
            <a:spLocks noGrp="1"/>
          </p:cNvSpPr>
          <p:nvPr>
            <p:ph type="body" sz="quarter" idx="107"/>
          </p:nvPr>
        </p:nvSpPr>
        <p:spPr/>
        <p:txBody>
          <a:bodyPr/>
          <a:lstStyle/>
          <a:p>
            <a:endParaRPr lang="nb-NO"/>
          </a:p>
        </p:txBody>
      </p:sp>
      <p:sp>
        <p:nvSpPr>
          <p:cNvPr id="357" name="Tekstplassholder 356"/>
          <p:cNvSpPr>
            <a:spLocks noGrp="1"/>
          </p:cNvSpPr>
          <p:nvPr>
            <p:ph type="body" sz="quarter" idx="108"/>
          </p:nvPr>
        </p:nvSpPr>
        <p:spPr/>
        <p:txBody>
          <a:bodyPr/>
          <a:lstStyle/>
          <a:p>
            <a:endParaRPr lang="nb-NO"/>
          </a:p>
        </p:txBody>
      </p:sp>
      <p:sp>
        <p:nvSpPr>
          <p:cNvPr id="358" name="Tekstplassholder 357"/>
          <p:cNvSpPr>
            <a:spLocks noGrp="1"/>
          </p:cNvSpPr>
          <p:nvPr>
            <p:ph type="body" sz="quarter" idx="109"/>
          </p:nvPr>
        </p:nvSpPr>
        <p:spPr/>
        <p:txBody>
          <a:bodyPr/>
          <a:lstStyle/>
          <a:p>
            <a:endParaRPr lang="nb-NO"/>
          </a:p>
        </p:txBody>
      </p:sp>
      <p:sp>
        <p:nvSpPr>
          <p:cNvPr id="359" name="Tekstplassholder 358"/>
          <p:cNvSpPr>
            <a:spLocks noGrp="1"/>
          </p:cNvSpPr>
          <p:nvPr>
            <p:ph type="body" sz="quarter" idx="110"/>
          </p:nvPr>
        </p:nvSpPr>
        <p:spPr/>
        <p:txBody>
          <a:bodyPr/>
          <a:lstStyle/>
          <a:p>
            <a:endParaRPr lang="nb-NO"/>
          </a:p>
        </p:txBody>
      </p:sp>
      <p:sp>
        <p:nvSpPr>
          <p:cNvPr id="360" name="Tekstplassholder 359"/>
          <p:cNvSpPr>
            <a:spLocks noGrp="1"/>
          </p:cNvSpPr>
          <p:nvPr>
            <p:ph type="body" sz="quarter" idx="111"/>
          </p:nvPr>
        </p:nvSpPr>
        <p:spPr/>
        <p:txBody>
          <a:bodyPr/>
          <a:lstStyle/>
          <a:p>
            <a:endParaRPr lang="nb-NO"/>
          </a:p>
        </p:txBody>
      </p:sp>
      <p:sp>
        <p:nvSpPr>
          <p:cNvPr id="361" name="Tekstplassholder 360"/>
          <p:cNvSpPr>
            <a:spLocks noGrp="1"/>
          </p:cNvSpPr>
          <p:nvPr>
            <p:ph type="body" sz="quarter" idx="113"/>
          </p:nvPr>
        </p:nvSpPr>
        <p:spPr/>
        <p:txBody>
          <a:bodyPr/>
          <a:lstStyle/>
          <a:p>
            <a:endParaRPr lang="nb-NO"/>
          </a:p>
        </p:txBody>
      </p:sp>
      <p:sp>
        <p:nvSpPr>
          <p:cNvPr id="362" name="Tekstplassholder 361"/>
          <p:cNvSpPr>
            <a:spLocks noGrp="1"/>
          </p:cNvSpPr>
          <p:nvPr>
            <p:ph type="body" sz="quarter" idx="114"/>
          </p:nvPr>
        </p:nvSpPr>
        <p:spPr/>
        <p:txBody>
          <a:bodyPr/>
          <a:lstStyle/>
          <a:p>
            <a:endParaRPr lang="nb-NO"/>
          </a:p>
        </p:txBody>
      </p:sp>
      <p:sp>
        <p:nvSpPr>
          <p:cNvPr id="363" name="Tekstplassholder 362"/>
          <p:cNvSpPr>
            <a:spLocks noGrp="1"/>
          </p:cNvSpPr>
          <p:nvPr>
            <p:ph type="body" sz="quarter" idx="115"/>
          </p:nvPr>
        </p:nvSpPr>
        <p:spPr/>
        <p:txBody>
          <a:bodyPr/>
          <a:lstStyle/>
          <a:p>
            <a:endParaRPr lang="nb-NO"/>
          </a:p>
        </p:txBody>
      </p:sp>
      <p:sp>
        <p:nvSpPr>
          <p:cNvPr id="364" name="Tekstplassholder 363"/>
          <p:cNvSpPr>
            <a:spLocks noGrp="1"/>
          </p:cNvSpPr>
          <p:nvPr>
            <p:ph type="body" sz="quarter" idx="116"/>
          </p:nvPr>
        </p:nvSpPr>
        <p:spPr/>
        <p:txBody>
          <a:bodyPr/>
          <a:lstStyle/>
          <a:p>
            <a:endParaRPr lang="nb-NO"/>
          </a:p>
        </p:txBody>
      </p:sp>
      <p:sp>
        <p:nvSpPr>
          <p:cNvPr id="365" name="Tekstplassholder 364"/>
          <p:cNvSpPr>
            <a:spLocks noGrp="1"/>
          </p:cNvSpPr>
          <p:nvPr>
            <p:ph type="body" sz="quarter" idx="117"/>
          </p:nvPr>
        </p:nvSpPr>
        <p:spPr/>
        <p:txBody>
          <a:bodyPr/>
          <a:lstStyle/>
          <a:p>
            <a:endParaRPr lang="nb-NO"/>
          </a:p>
        </p:txBody>
      </p:sp>
      <p:sp>
        <p:nvSpPr>
          <p:cNvPr id="366" name="Tekstplassholder 365"/>
          <p:cNvSpPr>
            <a:spLocks noGrp="1"/>
          </p:cNvSpPr>
          <p:nvPr>
            <p:ph type="body" sz="quarter" idx="118"/>
          </p:nvPr>
        </p:nvSpPr>
        <p:spPr/>
        <p:txBody>
          <a:bodyPr/>
          <a:lstStyle/>
          <a:p>
            <a:endParaRPr lang="nb-NO"/>
          </a:p>
        </p:txBody>
      </p:sp>
      <p:sp>
        <p:nvSpPr>
          <p:cNvPr id="367" name="Tekstplassholder 366"/>
          <p:cNvSpPr>
            <a:spLocks noGrp="1"/>
          </p:cNvSpPr>
          <p:nvPr>
            <p:ph type="body" sz="quarter" idx="120"/>
          </p:nvPr>
        </p:nvSpPr>
        <p:spPr/>
        <p:txBody>
          <a:bodyPr/>
          <a:lstStyle/>
          <a:p>
            <a:endParaRPr lang="nb-NO"/>
          </a:p>
        </p:txBody>
      </p:sp>
      <p:sp>
        <p:nvSpPr>
          <p:cNvPr id="368" name="Tekstplassholder 367"/>
          <p:cNvSpPr>
            <a:spLocks noGrp="1"/>
          </p:cNvSpPr>
          <p:nvPr>
            <p:ph type="body" sz="quarter" idx="121"/>
          </p:nvPr>
        </p:nvSpPr>
        <p:spPr/>
        <p:txBody>
          <a:bodyPr/>
          <a:lstStyle/>
          <a:p>
            <a:endParaRPr lang="nb-NO"/>
          </a:p>
        </p:txBody>
      </p:sp>
      <p:sp>
        <p:nvSpPr>
          <p:cNvPr id="369" name="Tekstplassholder 368"/>
          <p:cNvSpPr>
            <a:spLocks noGrp="1"/>
          </p:cNvSpPr>
          <p:nvPr>
            <p:ph type="body" sz="quarter" idx="122"/>
          </p:nvPr>
        </p:nvSpPr>
        <p:spPr/>
        <p:txBody>
          <a:bodyPr/>
          <a:lstStyle/>
          <a:p>
            <a:endParaRPr lang="nb-NO"/>
          </a:p>
        </p:txBody>
      </p:sp>
      <p:sp>
        <p:nvSpPr>
          <p:cNvPr id="370" name="Tekstplassholder 369"/>
          <p:cNvSpPr>
            <a:spLocks noGrp="1"/>
          </p:cNvSpPr>
          <p:nvPr>
            <p:ph type="body" sz="quarter" idx="123"/>
          </p:nvPr>
        </p:nvSpPr>
        <p:spPr/>
        <p:txBody>
          <a:bodyPr/>
          <a:lstStyle/>
          <a:p>
            <a:endParaRPr lang="nb-NO"/>
          </a:p>
        </p:txBody>
      </p:sp>
      <p:sp>
        <p:nvSpPr>
          <p:cNvPr id="371" name="Tekstplassholder 370"/>
          <p:cNvSpPr>
            <a:spLocks noGrp="1"/>
          </p:cNvSpPr>
          <p:nvPr>
            <p:ph type="body" sz="quarter" idx="124"/>
          </p:nvPr>
        </p:nvSpPr>
        <p:spPr/>
        <p:txBody>
          <a:bodyPr/>
          <a:lstStyle/>
          <a:p>
            <a:endParaRPr lang="nb-NO"/>
          </a:p>
        </p:txBody>
      </p:sp>
      <p:sp>
        <p:nvSpPr>
          <p:cNvPr id="372" name="Tekstplassholder 371"/>
          <p:cNvSpPr>
            <a:spLocks noGrp="1"/>
          </p:cNvSpPr>
          <p:nvPr>
            <p:ph type="body" sz="quarter" idx="125"/>
          </p:nvPr>
        </p:nvSpPr>
        <p:spPr/>
        <p:txBody>
          <a:bodyPr/>
          <a:lstStyle/>
          <a:p>
            <a:endParaRPr lang="nb-NO"/>
          </a:p>
        </p:txBody>
      </p:sp>
      <p:sp>
        <p:nvSpPr>
          <p:cNvPr id="373" name="Tekstplassholder 372"/>
          <p:cNvSpPr>
            <a:spLocks noGrp="1"/>
          </p:cNvSpPr>
          <p:nvPr>
            <p:ph type="body" sz="quarter" idx="127"/>
          </p:nvPr>
        </p:nvSpPr>
        <p:spPr/>
        <p:txBody>
          <a:bodyPr/>
          <a:lstStyle/>
          <a:p>
            <a:endParaRPr lang="nb-NO"/>
          </a:p>
        </p:txBody>
      </p:sp>
      <p:sp>
        <p:nvSpPr>
          <p:cNvPr id="374" name="Tekstplassholder 373"/>
          <p:cNvSpPr>
            <a:spLocks noGrp="1"/>
          </p:cNvSpPr>
          <p:nvPr>
            <p:ph type="body" sz="quarter" idx="128"/>
          </p:nvPr>
        </p:nvSpPr>
        <p:spPr/>
        <p:txBody>
          <a:bodyPr/>
          <a:lstStyle/>
          <a:p>
            <a:endParaRPr lang="nb-NO"/>
          </a:p>
        </p:txBody>
      </p:sp>
      <p:sp>
        <p:nvSpPr>
          <p:cNvPr id="375" name="Tekstplassholder 374"/>
          <p:cNvSpPr>
            <a:spLocks noGrp="1"/>
          </p:cNvSpPr>
          <p:nvPr>
            <p:ph type="body" sz="quarter" idx="129"/>
          </p:nvPr>
        </p:nvSpPr>
        <p:spPr/>
        <p:txBody>
          <a:bodyPr/>
          <a:lstStyle/>
          <a:p>
            <a:endParaRPr lang="nb-NO"/>
          </a:p>
        </p:txBody>
      </p:sp>
      <p:sp>
        <p:nvSpPr>
          <p:cNvPr id="376" name="Tekstplassholder 375"/>
          <p:cNvSpPr>
            <a:spLocks noGrp="1"/>
          </p:cNvSpPr>
          <p:nvPr>
            <p:ph type="body" sz="quarter" idx="130"/>
          </p:nvPr>
        </p:nvSpPr>
        <p:spPr/>
        <p:txBody>
          <a:bodyPr/>
          <a:lstStyle/>
          <a:p>
            <a:endParaRPr lang="nb-NO"/>
          </a:p>
        </p:txBody>
      </p:sp>
      <p:sp>
        <p:nvSpPr>
          <p:cNvPr id="377" name="Tekstplassholder 376"/>
          <p:cNvSpPr>
            <a:spLocks noGrp="1"/>
          </p:cNvSpPr>
          <p:nvPr>
            <p:ph type="body" sz="quarter" idx="131"/>
          </p:nvPr>
        </p:nvSpPr>
        <p:spPr/>
        <p:txBody>
          <a:bodyPr/>
          <a:lstStyle/>
          <a:p>
            <a:endParaRPr lang="nb-NO"/>
          </a:p>
        </p:txBody>
      </p:sp>
      <p:sp>
        <p:nvSpPr>
          <p:cNvPr id="378" name="Tekstplassholder 377"/>
          <p:cNvSpPr>
            <a:spLocks noGrp="1"/>
          </p:cNvSpPr>
          <p:nvPr>
            <p:ph type="body" sz="quarter" idx="132"/>
          </p:nvPr>
        </p:nvSpPr>
        <p:spPr/>
        <p:txBody>
          <a:bodyPr/>
          <a:lstStyle/>
          <a:p>
            <a:endParaRPr lang="nb-NO"/>
          </a:p>
        </p:txBody>
      </p:sp>
      <p:sp>
        <p:nvSpPr>
          <p:cNvPr id="379" name="Tekstplassholder 378"/>
          <p:cNvSpPr>
            <a:spLocks noGrp="1"/>
          </p:cNvSpPr>
          <p:nvPr>
            <p:ph type="body" sz="quarter" idx="134"/>
          </p:nvPr>
        </p:nvSpPr>
        <p:spPr/>
        <p:txBody>
          <a:bodyPr/>
          <a:lstStyle/>
          <a:p>
            <a:endParaRPr lang="nb-NO"/>
          </a:p>
        </p:txBody>
      </p:sp>
      <p:sp>
        <p:nvSpPr>
          <p:cNvPr id="380" name="Tekstplassholder 379"/>
          <p:cNvSpPr>
            <a:spLocks noGrp="1"/>
          </p:cNvSpPr>
          <p:nvPr>
            <p:ph type="body" sz="quarter" idx="135"/>
          </p:nvPr>
        </p:nvSpPr>
        <p:spPr/>
        <p:txBody>
          <a:bodyPr/>
          <a:lstStyle/>
          <a:p>
            <a:endParaRPr lang="nb-NO"/>
          </a:p>
        </p:txBody>
      </p:sp>
      <p:sp>
        <p:nvSpPr>
          <p:cNvPr id="381" name="Tekstplassholder 380"/>
          <p:cNvSpPr>
            <a:spLocks noGrp="1"/>
          </p:cNvSpPr>
          <p:nvPr>
            <p:ph type="body" sz="quarter" idx="136"/>
          </p:nvPr>
        </p:nvSpPr>
        <p:spPr/>
        <p:txBody>
          <a:bodyPr/>
          <a:lstStyle/>
          <a:p>
            <a:endParaRPr lang="nb-NO"/>
          </a:p>
        </p:txBody>
      </p:sp>
      <p:sp>
        <p:nvSpPr>
          <p:cNvPr id="382" name="Tekstplassholder 381"/>
          <p:cNvSpPr>
            <a:spLocks noGrp="1"/>
          </p:cNvSpPr>
          <p:nvPr>
            <p:ph type="body" sz="quarter" idx="137"/>
          </p:nvPr>
        </p:nvSpPr>
        <p:spPr/>
        <p:txBody>
          <a:bodyPr/>
          <a:lstStyle/>
          <a:p>
            <a:endParaRPr lang="nb-NO"/>
          </a:p>
        </p:txBody>
      </p:sp>
      <p:sp>
        <p:nvSpPr>
          <p:cNvPr id="383" name="Tekstplassholder 382"/>
          <p:cNvSpPr>
            <a:spLocks noGrp="1"/>
          </p:cNvSpPr>
          <p:nvPr>
            <p:ph type="body" sz="quarter" idx="138"/>
          </p:nvPr>
        </p:nvSpPr>
        <p:spPr/>
        <p:txBody>
          <a:bodyPr/>
          <a:lstStyle/>
          <a:p>
            <a:endParaRPr lang="nb-NO"/>
          </a:p>
        </p:txBody>
      </p:sp>
      <p:sp>
        <p:nvSpPr>
          <p:cNvPr id="384" name="Tekstplassholder 383"/>
          <p:cNvSpPr>
            <a:spLocks noGrp="1"/>
          </p:cNvSpPr>
          <p:nvPr>
            <p:ph type="body" sz="quarter" idx="139"/>
          </p:nvPr>
        </p:nvSpPr>
        <p:spPr/>
        <p:txBody>
          <a:bodyPr/>
          <a:lstStyle/>
          <a:p>
            <a:endParaRPr lang="nb-NO"/>
          </a:p>
        </p:txBody>
      </p:sp>
      <p:sp>
        <p:nvSpPr>
          <p:cNvPr id="385" name="Tekstplassholder 384"/>
          <p:cNvSpPr>
            <a:spLocks noGrp="1"/>
          </p:cNvSpPr>
          <p:nvPr>
            <p:ph type="body" sz="quarter" idx="141"/>
          </p:nvPr>
        </p:nvSpPr>
        <p:spPr/>
        <p:txBody>
          <a:bodyPr/>
          <a:lstStyle/>
          <a:p>
            <a:endParaRPr lang="nb-NO"/>
          </a:p>
        </p:txBody>
      </p:sp>
      <p:sp>
        <p:nvSpPr>
          <p:cNvPr id="386" name="Tekstplassholder 385"/>
          <p:cNvSpPr>
            <a:spLocks noGrp="1"/>
          </p:cNvSpPr>
          <p:nvPr>
            <p:ph type="body" sz="quarter" idx="142"/>
          </p:nvPr>
        </p:nvSpPr>
        <p:spPr/>
        <p:txBody>
          <a:bodyPr/>
          <a:lstStyle/>
          <a:p>
            <a:endParaRPr lang="nb-NO"/>
          </a:p>
        </p:txBody>
      </p:sp>
      <p:sp>
        <p:nvSpPr>
          <p:cNvPr id="387" name="Tekstplassholder 386"/>
          <p:cNvSpPr>
            <a:spLocks noGrp="1"/>
          </p:cNvSpPr>
          <p:nvPr>
            <p:ph type="body" sz="quarter" idx="143"/>
          </p:nvPr>
        </p:nvSpPr>
        <p:spPr/>
        <p:txBody>
          <a:bodyPr/>
          <a:lstStyle/>
          <a:p>
            <a:endParaRPr lang="nb-NO"/>
          </a:p>
        </p:txBody>
      </p:sp>
      <p:sp>
        <p:nvSpPr>
          <p:cNvPr id="388" name="Tekstplassholder 387"/>
          <p:cNvSpPr>
            <a:spLocks noGrp="1"/>
          </p:cNvSpPr>
          <p:nvPr>
            <p:ph type="body" sz="quarter" idx="144"/>
          </p:nvPr>
        </p:nvSpPr>
        <p:spPr/>
        <p:txBody>
          <a:bodyPr/>
          <a:lstStyle/>
          <a:p>
            <a:endParaRPr lang="nb-NO"/>
          </a:p>
        </p:txBody>
      </p:sp>
      <p:sp>
        <p:nvSpPr>
          <p:cNvPr id="389" name="Tekstplassholder 388"/>
          <p:cNvSpPr>
            <a:spLocks noGrp="1"/>
          </p:cNvSpPr>
          <p:nvPr>
            <p:ph type="body" sz="quarter" idx="145"/>
          </p:nvPr>
        </p:nvSpPr>
        <p:spPr/>
        <p:txBody>
          <a:bodyPr/>
          <a:lstStyle/>
          <a:p>
            <a:endParaRPr lang="nb-NO"/>
          </a:p>
        </p:txBody>
      </p:sp>
      <p:sp>
        <p:nvSpPr>
          <p:cNvPr id="390" name="Tekstplassholder 389"/>
          <p:cNvSpPr>
            <a:spLocks noGrp="1"/>
          </p:cNvSpPr>
          <p:nvPr>
            <p:ph type="body" sz="quarter" idx="146"/>
          </p:nvPr>
        </p:nvSpPr>
        <p:spPr/>
        <p:txBody>
          <a:bodyPr/>
          <a:lstStyle/>
          <a:p>
            <a:endParaRPr lang="nb-NO"/>
          </a:p>
        </p:txBody>
      </p:sp>
      <p:pic>
        <p:nvPicPr>
          <p:cNvPr id="9" name="Bilde 8"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7622"/>
            <a:ext cx="601034" cy="340586"/>
          </a:xfrm>
          <a:prstGeom prst="rect">
            <a:avLst/>
          </a:prstGeom>
        </p:spPr>
      </p:pic>
      <p:pic>
        <p:nvPicPr>
          <p:cNvPr id="80" name="Bilde 79"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7622"/>
            <a:ext cx="601034" cy="340586"/>
          </a:xfrm>
          <a:prstGeom prst="rect">
            <a:avLst/>
          </a:prstGeom>
        </p:spPr>
      </p:pic>
      <p:pic>
        <p:nvPicPr>
          <p:cNvPr id="81" name="Bilde 80"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2450592"/>
            <a:ext cx="601034" cy="340586"/>
          </a:xfrm>
          <a:prstGeom prst="rect">
            <a:avLst/>
          </a:prstGeom>
        </p:spPr>
      </p:pic>
      <p:pic>
        <p:nvPicPr>
          <p:cNvPr id="82" name="Bilde 81"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2450592"/>
            <a:ext cx="601034" cy="340586"/>
          </a:xfrm>
          <a:prstGeom prst="rect">
            <a:avLst/>
          </a:prstGeom>
        </p:spPr>
      </p:pic>
      <p:pic>
        <p:nvPicPr>
          <p:cNvPr id="83" name="Bilde 82"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4279392"/>
            <a:ext cx="601034" cy="340586"/>
          </a:xfrm>
          <a:prstGeom prst="rect">
            <a:avLst/>
          </a:prstGeom>
        </p:spPr>
      </p:pic>
      <p:pic>
        <p:nvPicPr>
          <p:cNvPr id="84" name="Bilde 83"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4279392"/>
            <a:ext cx="601034" cy="340586"/>
          </a:xfrm>
          <a:prstGeom prst="rect">
            <a:avLst/>
          </a:prstGeom>
        </p:spPr>
      </p:pic>
      <p:pic>
        <p:nvPicPr>
          <p:cNvPr id="85" name="Bilde 84"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08192"/>
            <a:ext cx="601034" cy="340586"/>
          </a:xfrm>
          <a:prstGeom prst="rect">
            <a:avLst/>
          </a:prstGeom>
        </p:spPr>
      </p:pic>
      <p:pic>
        <p:nvPicPr>
          <p:cNvPr id="86" name="Bilde 85"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08192"/>
            <a:ext cx="601034" cy="340586"/>
          </a:xfrm>
          <a:prstGeom prst="rect">
            <a:avLst/>
          </a:prstGeom>
        </p:spPr>
      </p:pic>
      <p:pic>
        <p:nvPicPr>
          <p:cNvPr id="87" name="Bilde 86"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7936992"/>
            <a:ext cx="601034" cy="340586"/>
          </a:xfrm>
          <a:prstGeom prst="rect">
            <a:avLst/>
          </a:prstGeom>
        </p:spPr>
      </p:pic>
      <p:pic>
        <p:nvPicPr>
          <p:cNvPr id="88" name="Bilde 87" descr="Logo" title="Eksempelbilde"/>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7936992"/>
            <a:ext cx="601034" cy="340586"/>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tkort med logoinitialer i store bokstaver">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F36FFD-7C24-47D7-8F42-C960F8D55A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DCD46B-3945-411C-AF3D-A546813FD7D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73AC6B6-C4EF-427F-B5D4-911AF4E50C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101</Words>
  <Application>Microsoft Office PowerPoint</Application>
  <PresentationFormat>Egendefinert</PresentationFormat>
  <Paragraphs>10</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Cambria</vt:lpstr>
      <vt:lpstr>Visittkort med logoinitialer i store bokstaver</vt:lpstr>
      <vt:lpstr>PowerPoint-presentasjon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2013-07-30T12:17:19Z</dcterms:created>
  <dcterms:modified xsi:type="dcterms:W3CDTF">2013-12-11T08:07:31Z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