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9" autoAdjust="0"/>
  </p:normalViewPr>
  <p:slideViewPr>
    <p:cSldViewPr>
      <p:cViewPr varScale="1">
        <p:scale>
          <a:sx n="68" d="100"/>
          <a:sy n="68" d="100"/>
        </p:scale>
        <p:origin x="2334" y="7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AAA1FAB4-6D67-4D9A-8B9F-E4530F6DE81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877907D8-5914-4663-929A-4C8E5FFDEB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085F4EFC-11B2-408A-A3EB-619432DF2FB3}" type="datetimeFigureOut">
              <a:t>01.09.2014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037336D3-8344-4427-A975-48AA68DBEEB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Hvis du vil endre det første eksempelvisittkortet,</a:t>
            </a:r>
            <a:r>
              <a:rPr lang="nb-NO" baseline="0" dirty="0" smtClean="0"/>
              <a:t> erstatter du innholdet med ditt eget. Hvis du vil bytte ut logoen med din egen, merker du bildet Erstatt med LOGO og velger Endre bilde under Bildeverktøy på Format-fanen. Hvis du imidlertid vil starte med blanke ark, trykker du Nytt lysbilde-knappen på Hjem-fanen for å sette inn en ny side. Deretter skriver du inn teksten i de tomme plassholderne og legger til logoen ved hjelp av Sett inn bilde.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36D3-8344-4427-A975-48AA68DBEEB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tkort, 10 eksemplar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plass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2" name="Tekstplass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16875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12" name="Tekstplasshold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32" name="Tekstplass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</a:t>
            </a:r>
            <a:r>
              <a:rPr lang="nb-NO" dirty="0"/>
              <a:t>poststed]</a:t>
            </a:r>
          </a:p>
        </p:txBody>
      </p:sp>
      <p:sp>
        <p:nvSpPr>
          <p:cNvPr id="24" name="Tekstplass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894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125" name="Tekstplass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1154540" y="1892647"/>
            <a:ext cx="76200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113" name="Tekstplassholder 23"/>
          <p:cNvSpPr>
            <a:spLocks noGrp="1"/>
          </p:cNvSpPr>
          <p:nvPr>
            <p:ph type="body" sz="quarter" idx="81" hasCustomPrompt="1"/>
          </p:nvPr>
        </p:nvSpPr>
        <p:spPr>
          <a:xfrm>
            <a:off x="1913655" y="1908949"/>
            <a:ext cx="358891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37" name="Tekstplassholder 23"/>
          <p:cNvSpPr>
            <a:spLocks noGrp="1"/>
          </p:cNvSpPr>
          <p:nvPr>
            <p:ph type="body" sz="quarter" idx="83" hasCustomPrompt="1"/>
          </p:nvPr>
        </p:nvSpPr>
        <p:spPr>
          <a:xfrm>
            <a:off x="2272546" y="1892647"/>
            <a:ext cx="1385054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28" name="Tekstplasshold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399" y="2016185"/>
            <a:ext cx="643249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48" name="Tekstplasshold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1557648" y="2019939"/>
            <a:ext cx="209995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169" name="Tekstplasshold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70" name="Tekstplasshold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71" name="Tekstplasshold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72" name="Tekstplasshold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</a:t>
            </a:r>
            <a:r>
              <a:rPr lang="nb-NO" dirty="0"/>
              <a:t>poststed]</a:t>
            </a:r>
          </a:p>
        </p:txBody>
      </p:sp>
      <p:sp>
        <p:nvSpPr>
          <p:cNvPr id="173" name="Tekstplassholder 23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174" name="Tekstplasshold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11545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175" name="Tekstplassholder 23"/>
          <p:cNvSpPr>
            <a:spLocks noGrp="1"/>
          </p:cNvSpPr>
          <p:nvPr>
            <p:ph type="body" sz="quarter" idx="91" hasCustomPrompt="1"/>
          </p:nvPr>
        </p:nvSpPr>
        <p:spPr>
          <a:xfrm>
            <a:off x="1913655" y="3743348"/>
            <a:ext cx="358891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76" name="Tekstplassholder 23"/>
          <p:cNvSpPr>
            <a:spLocks noGrp="1"/>
          </p:cNvSpPr>
          <p:nvPr>
            <p:ph type="body" sz="quarter" idx="92" hasCustomPrompt="1"/>
          </p:nvPr>
        </p:nvSpPr>
        <p:spPr>
          <a:xfrm>
            <a:off x="2272546" y="3731808"/>
            <a:ext cx="138505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177" name="Tekstplassholder 27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643248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78" name="Tekstplassholder 27"/>
          <p:cNvSpPr>
            <a:spLocks noGrp="1"/>
          </p:cNvSpPr>
          <p:nvPr>
            <p:ph type="body" sz="quarter" idx="94" hasCustomPrompt="1"/>
          </p:nvPr>
        </p:nvSpPr>
        <p:spPr>
          <a:xfrm>
            <a:off x="1557648" y="3863862"/>
            <a:ext cx="209995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179" name="Tekstplassholder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80" name="Tekstplassholder 21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81" name="Tekstplassholder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82" name="Tekstplassholder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poststed</a:t>
            </a:r>
            <a:r>
              <a:rPr lang="nb-NO" dirty="0"/>
              <a:t>]</a:t>
            </a:r>
          </a:p>
        </p:txBody>
      </p:sp>
      <p:sp>
        <p:nvSpPr>
          <p:cNvPr id="183" name="Tekstplassholder 23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184" name="Tekstplassholder 23"/>
          <p:cNvSpPr>
            <a:spLocks noGrp="1"/>
          </p:cNvSpPr>
          <p:nvPr>
            <p:ph type="body" sz="quarter" idx="100" hasCustomPrompt="1"/>
          </p:nvPr>
        </p:nvSpPr>
        <p:spPr>
          <a:xfrm>
            <a:off x="11545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185" name="Tekstplassholder 23"/>
          <p:cNvSpPr>
            <a:spLocks noGrp="1"/>
          </p:cNvSpPr>
          <p:nvPr>
            <p:ph type="body" sz="quarter" idx="101" hasCustomPrompt="1"/>
          </p:nvPr>
        </p:nvSpPr>
        <p:spPr>
          <a:xfrm>
            <a:off x="1913655" y="5568232"/>
            <a:ext cx="358891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86" name="Tekstplassholder 23"/>
          <p:cNvSpPr>
            <a:spLocks noGrp="1"/>
          </p:cNvSpPr>
          <p:nvPr>
            <p:ph type="body" sz="quarter" idx="102" hasCustomPrompt="1"/>
          </p:nvPr>
        </p:nvSpPr>
        <p:spPr>
          <a:xfrm>
            <a:off x="2272546" y="5556692"/>
            <a:ext cx="138505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187" name="Tekstplasshold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94516"/>
            <a:ext cx="643248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NETTADRESSE |</a:t>
            </a:r>
          </a:p>
        </p:txBody>
      </p:sp>
      <p:sp>
        <p:nvSpPr>
          <p:cNvPr id="188" name="Tekstplassholder 27"/>
          <p:cNvSpPr>
            <a:spLocks noGrp="1"/>
          </p:cNvSpPr>
          <p:nvPr>
            <p:ph type="body" sz="quarter" idx="104" hasCustomPrompt="1"/>
          </p:nvPr>
        </p:nvSpPr>
        <p:spPr>
          <a:xfrm>
            <a:off x="1557648" y="5688746"/>
            <a:ext cx="209995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189" name="Tekstplassholder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190" name="Tekstplassholder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191" name="Tekstplassholder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192" name="Tekstplasshold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</a:t>
            </a:r>
            <a:r>
              <a:rPr lang="nb-NO" dirty="0"/>
              <a:t>poststed]</a:t>
            </a:r>
          </a:p>
        </p:txBody>
      </p:sp>
      <p:sp>
        <p:nvSpPr>
          <p:cNvPr id="193" name="Tekstplassholder 23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194" name="Tekstplassholder 23"/>
          <p:cNvSpPr>
            <a:spLocks noGrp="1"/>
          </p:cNvSpPr>
          <p:nvPr>
            <p:ph type="body" sz="quarter" idx="110" hasCustomPrompt="1"/>
          </p:nvPr>
        </p:nvSpPr>
        <p:spPr>
          <a:xfrm>
            <a:off x="11545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195" name="Tekstplasshold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1913655" y="7400448"/>
            <a:ext cx="358891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96" name="Tekstplassholder 23"/>
          <p:cNvSpPr>
            <a:spLocks noGrp="1"/>
          </p:cNvSpPr>
          <p:nvPr>
            <p:ph type="body" sz="quarter" idx="112" hasCustomPrompt="1"/>
          </p:nvPr>
        </p:nvSpPr>
        <p:spPr>
          <a:xfrm>
            <a:off x="2272546" y="7388908"/>
            <a:ext cx="138505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197" name="Tekstplassholder 27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643248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98" name="Tekstplassholder 27"/>
          <p:cNvSpPr>
            <a:spLocks noGrp="1"/>
          </p:cNvSpPr>
          <p:nvPr>
            <p:ph type="body" sz="quarter" idx="114" hasCustomPrompt="1"/>
          </p:nvPr>
        </p:nvSpPr>
        <p:spPr>
          <a:xfrm>
            <a:off x="1557648" y="7520962"/>
            <a:ext cx="209995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199" name="Tekstplassholder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00" name="Tekstplassholder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201" name="Tekstplassholder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202" name="Tekstplassholder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poststed</a:t>
            </a:r>
            <a:r>
              <a:rPr lang="nb-NO" dirty="0"/>
              <a:t>]</a:t>
            </a:r>
          </a:p>
        </p:txBody>
      </p:sp>
      <p:sp>
        <p:nvSpPr>
          <p:cNvPr id="203" name="Tekstplassholder 23"/>
          <p:cNvSpPr>
            <a:spLocks noGrp="1"/>
          </p:cNvSpPr>
          <p:nvPr>
            <p:ph type="body" sz="quarter" idx="119" hasCustomPrompt="1"/>
          </p:nvPr>
        </p:nvSpPr>
        <p:spPr>
          <a:xfrm>
            <a:off x="9143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04" name="Tekstplassholder 23"/>
          <p:cNvSpPr>
            <a:spLocks noGrp="1"/>
          </p:cNvSpPr>
          <p:nvPr>
            <p:ph type="body" sz="quarter" idx="120" hasCustomPrompt="1"/>
          </p:nvPr>
        </p:nvSpPr>
        <p:spPr>
          <a:xfrm>
            <a:off x="11545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205" name="Tekstplassholder 23"/>
          <p:cNvSpPr>
            <a:spLocks noGrp="1"/>
          </p:cNvSpPr>
          <p:nvPr>
            <p:ph type="body" sz="quarter" idx="121" hasCustomPrompt="1"/>
          </p:nvPr>
        </p:nvSpPr>
        <p:spPr>
          <a:xfrm>
            <a:off x="1913655" y="9224748"/>
            <a:ext cx="358891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206" name="Tekstplassholder 23"/>
          <p:cNvSpPr>
            <a:spLocks noGrp="1"/>
          </p:cNvSpPr>
          <p:nvPr>
            <p:ph type="body" sz="quarter" idx="122" hasCustomPrompt="1"/>
          </p:nvPr>
        </p:nvSpPr>
        <p:spPr>
          <a:xfrm>
            <a:off x="2272546" y="9213208"/>
            <a:ext cx="138505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207" name="Tekstplassholder 27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643248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NETTADRESSE |</a:t>
            </a:r>
          </a:p>
        </p:txBody>
      </p:sp>
      <p:sp>
        <p:nvSpPr>
          <p:cNvPr id="208" name="Tekstplasshold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1557648" y="9345262"/>
            <a:ext cx="209995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209" name="Tekstplassholder 19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10" name="Tekstplassholder 21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23059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211" name="Tekstplassholder 31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212" name="Tekstplassholder 31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poststed</a:t>
            </a:r>
            <a:r>
              <a:rPr lang="nb-NO" dirty="0"/>
              <a:t>]</a:t>
            </a:r>
          </a:p>
        </p:txBody>
      </p:sp>
      <p:sp>
        <p:nvSpPr>
          <p:cNvPr id="213" name="Tekstplassholder 23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911330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14" name="Tekstplassholder 23"/>
          <p:cNvSpPr>
            <a:spLocks noGrp="1"/>
          </p:cNvSpPr>
          <p:nvPr>
            <p:ph type="body" sz="quarter" idx="130" hasCustomPrompt="1"/>
          </p:nvPr>
        </p:nvSpPr>
        <p:spPr>
          <a:xfrm>
            <a:off x="4354940" y="1899790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215" name="Tekstplassholder 23"/>
          <p:cNvSpPr>
            <a:spLocks noGrp="1"/>
          </p:cNvSpPr>
          <p:nvPr>
            <p:ph type="body" sz="quarter" idx="131" hasCustomPrompt="1"/>
          </p:nvPr>
        </p:nvSpPr>
        <p:spPr>
          <a:xfrm>
            <a:off x="5114055" y="1911330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216" name="Tekstplasshold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5474055" y="1899790"/>
            <a:ext cx="138394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217" name="Tekstplassholder 27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7614"/>
            <a:ext cx="6444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218" name="Tekstplassholder 27"/>
          <p:cNvSpPr>
            <a:spLocks noGrp="1"/>
          </p:cNvSpPr>
          <p:nvPr>
            <p:ph type="body" sz="quarter" idx="134" hasCustomPrompt="1"/>
          </p:nvPr>
        </p:nvSpPr>
        <p:spPr>
          <a:xfrm>
            <a:off x="4759200" y="2031844"/>
            <a:ext cx="20988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219" name="Tekstplassholder 19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20" name="Tekstplassholder 21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221" name="Tekstplasshold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222" name="Tekstplassholder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poststed</a:t>
            </a:r>
            <a:r>
              <a:rPr lang="nb-NO" dirty="0"/>
              <a:t>]</a:t>
            </a:r>
          </a:p>
        </p:txBody>
      </p:sp>
      <p:sp>
        <p:nvSpPr>
          <p:cNvPr id="223" name="Tekstplasshold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24" name="Tekstplassholder 23"/>
          <p:cNvSpPr>
            <a:spLocks noGrp="1"/>
          </p:cNvSpPr>
          <p:nvPr>
            <p:ph type="body" sz="quarter" idx="140" hasCustomPrompt="1"/>
          </p:nvPr>
        </p:nvSpPr>
        <p:spPr>
          <a:xfrm>
            <a:off x="43549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225" name="Tekstplassholder 23"/>
          <p:cNvSpPr>
            <a:spLocks noGrp="1"/>
          </p:cNvSpPr>
          <p:nvPr>
            <p:ph type="body" sz="quarter" idx="141" hasCustomPrompt="1"/>
          </p:nvPr>
        </p:nvSpPr>
        <p:spPr>
          <a:xfrm>
            <a:off x="5114055" y="3743348"/>
            <a:ext cx="359998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226" name="Tekstplassholder 23"/>
          <p:cNvSpPr>
            <a:spLocks noGrp="1"/>
          </p:cNvSpPr>
          <p:nvPr>
            <p:ph type="body" sz="quarter" idx="142" hasCustomPrompt="1"/>
          </p:nvPr>
        </p:nvSpPr>
        <p:spPr>
          <a:xfrm>
            <a:off x="5474054" y="3731808"/>
            <a:ext cx="138394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227" name="Tekstplassholder 27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799" y="3869632"/>
            <a:ext cx="644399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228" name="Tekstplassholder 27"/>
          <p:cNvSpPr>
            <a:spLocks noGrp="1"/>
          </p:cNvSpPr>
          <p:nvPr>
            <p:ph type="body" sz="quarter" idx="144" hasCustomPrompt="1"/>
          </p:nvPr>
        </p:nvSpPr>
        <p:spPr>
          <a:xfrm>
            <a:off x="4759200" y="3863862"/>
            <a:ext cx="20988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229" name="Tekstplassholder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30" name="Tekstplassholder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231" name="Tekstplassholder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[Firma]</a:t>
            </a:r>
          </a:p>
        </p:txBody>
      </p:sp>
      <p:sp>
        <p:nvSpPr>
          <p:cNvPr id="232" name="Tekstplassholder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poststed</a:t>
            </a:r>
            <a:r>
              <a:rPr lang="nb-NO" dirty="0"/>
              <a:t>]</a:t>
            </a:r>
          </a:p>
        </p:txBody>
      </p:sp>
      <p:sp>
        <p:nvSpPr>
          <p:cNvPr id="233" name="Tekstplassholder 23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34" name="Tekstplassholder 23"/>
          <p:cNvSpPr>
            <a:spLocks noGrp="1"/>
          </p:cNvSpPr>
          <p:nvPr>
            <p:ph type="body" sz="quarter" idx="150" hasCustomPrompt="1"/>
          </p:nvPr>
        </p:nvSpPr>
        <p:spPr>
          <a:xfrm>
            <a:off x="43549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235" name="Tekstplassholder 23"/>
          <p:cNvSpPr>
            <a:spLocks noGrp="1"/>
          </p:cNvSpPr>
          <p:nvPr>
            <p:ph type="body" sz="quarter" idx="151" hasCustomPrompt="1"/>
          </p:nvPr>
        </p:nvSpPr>
        <p:spPr>
          <a:xfrm>
            <a:off x="5114055" y="5568232"/>
            <a:ext cx="35999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236" name="Tekstplassholder 23"/>
          <p:cNvSpPr>
            <a:spLocks noGrp="1"/>
          </p:cNvSpPr>
          <p:nvPr>
            <p:ph type="body" sz="quarter" idx="152" hasCustomPrompt="1"/>
          </p:nvPr>
        </p:nvSpPr>
        <p:spPr>
          <a:xfrm>
            <a:off x="5474052" y="5556692"/>
            <a:ext cx="138394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237" name="Tekstplassholder 27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799" y="5694516"/>
            <a:ext cx="64439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238" name="Tekstplassholder 27"/>
          <p:cNvSpPr>
            <a:spLocks noGrp="1"/>
          </p:cNvSpPr>
          <p:nvPr>
            <p:ph type="body" sz="quarter" idx="154" hasCustomPrompt="1"/>
          </p:nvPr>
        </p:nvSpPr>
        <p:spPr>
          <a:xfrm>
            <a:off x="4759198" y="5688746"/>
            <a:ext cx="20988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239" name="Tekstplassholder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40" name="Tekstplassholder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241" name="Tekstplassholder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242" name="Tekstplassholder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</a:t>
            </a:r>
            <a:r>
              <a:rPr lang="nb-NO" dirty="0"/>
              <a:t>poststed]</a:t>
            </a:r>
          </a:p>
        </p:txBody>
      </p:sp>
      <p:sp>
        <p:nvSpPr>
          <p:cNvPr id="243" name="Tekstplassholder 23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44" name="Tekstplassholder 23"/>
          <p:cNvSpPr>
            <a:spLocks noGrp="1"/>
          </p:cNvSpPr>
          <p:nvPr>
            <p:ph type="body" sz="quarter" idx="160" hasCustomPrompt="1"/>
          </p:nvPr>
        </p:nvSpPr>
        <p:spPr>
          <a:xfrm>
            <a:off x="43549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245" name="Tekstplassholder 23"/>
          <p:cNvSpPr>
            <a:spLocks noGrp="1"/>
          </p:cNvSpPr>
          <p:nvPr>
            <p:ph type="body" sz="quarter" idx="161" hasCustomPrompt="1"/>
          </p:nvPr>
        </p:nvSpPr>
        <p:spPr>
          <a:xfrm>
            <a:off x="5114055" y="7400448"/>
            <a:ext cx="35999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246" name="Tekstplassholder 23"/>
          <p:cNvSpPr>
            <a:spLocks noGrp="1"/>
          </p:cNvSpPr>
          <p:nvPr>
            <p:ph type="body" sz="quarter" idx="162" hasCustomPrompt="1"/>
          </p:nvPr>
        </p:nvSpPr>
        <p:spPr>
          <a:xfrm>
            <a:off x="5474050" y="7388908"/>
            <a:ext cx="1383949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247" name="Tekstplassholder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799" y="7526732"/>
            <a:ext cx="64439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248" name="Tekstplassholder 27"/>
          <p:cNvSpPr>
            <a:spLocks noGrp="1"/>
          </p:cNvSpPr>
          <p:nvPr>
            <p:ph type="body" sz="quarter" idx="164" hasCustomPrompt="1"/>
          </p:nvPr>
        </p:nvSpPr>
        <p:spPr>
          <a:xfrm>
            <a:off x="4759196" y="7520962"/>
            <a:ext cx="209880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  <p:sp>
        <p:nvSpPr>
          <p:cNvPr id="249" name="Tekstplassholder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900"/>
            </a:lvl2pPr>
            <a:lvl3pPr marL="0" indent="0" latinLnBrk="0">
              <a:spcBef>
                <a:spcPts val="0"/>
              </a:spcBef>
              <a:buNone/>
              <a:defRPr lang="nb-NO" sz="900"/>
            </a:lvl3pPr>
            <a:lvl4pPr marL="0" indent="0" latinLnBrk="0">
              <a:spcBef>
                <a:spcPts val="0"/>
              </a:spcBef>
              <a:buNone/>
              <a:defRPr lang="nb-NO" sz="900"/>
            </a:lvl4pPr>
            <a:lvl5pPr marL="0" indent="0" latinLnBrk="0"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[Navn]</a:t>
            </a:r>
          </a:p>
        </p:txBody>
      </p:sp>
      <p:sp>
        <p:nvSpPr>
          <p:cNvPr id="250" name="Tekstplassholder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[Tittel]</a:t>
            </a:r>
          </a:p>
        </p:txBody>
      </p:sp>
      <p:sp>
        <p:nvSpPr>
          <p:cNvPr id="251" name="Tekstplassholder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/>
              <a:t>[Firma]</a:t>
            </a:r>
          </a:p>
        </p:txBody>
      </p:sp>
      <p:sp>
        <p:nvSpPr>
          <p:cNvPr id="252" name="Tekstplassholder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b-NO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b-NO" dirty="0"/>
              <a:t>[Gateadresse, </a:t>
            </a:r>
            <a:r>
              <a:rPr lang="nb-NO" dirty="0" smtClean="0"/>
              <a:t>postnummer </a:t>
            </a:r>
            <a:r>
              <a:rPr lang="nb-NO" dirty="0"/>
              <a:t>poststed]</a:t>
            </a:r>
          </a:p>
        </p:txBody>
      </p:sp>
      <p:sp>
        <p:nvSpPr>
          <p:cNvPr id="253" name="Tekstplassholder 23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54" name="Tekstplassholder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3549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/>
              <a:t>[Telefonnr.]</a:t>
            </a:r>
          </a:p>
        </p:txBody>
      </p:sp>
      <p:sp>
        <p:nvSpPr>
          <p:cNvPr id="255" name="Tekstplassholder 23"/>
          <p:cNvSpPr>
            <a:spLocks noGrp="1"/>
          </p:cNvSpPr>
          <p:nvPr>
            <p:ph type="body" sz="quarter" idx="171" hasCustomPrompt="1"/>
          </p:nvPr>
        </p:nvSpPr>
        <p:spPr>
          <a:xfrm>
            <a:off x="5114055" y="9224748"/>
            <a:ext cx="35999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256" name="Tekstplassholder 23"/>
          <p:cNvSpPr>
            <a:spLocks noGrp="1"/>
          </p:cNvSpPr>
          <p:nvPr>
            <p:ph type="body" sz="quarter" idx="172" hasCustomPrompt="1"/>
          </p:nvPr>
        </p:nvSpPr>
        <p:spPr>
          <a:xfrm>
            <a:off x="5474049" y="9213208"/>
            <a:ext cx="1383951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b-NO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700"/>
            </a:lvl2pPr>
            <a:lvl3pPr marL="0" indent="0" latinLnBrk="0">
              <a:spcBef>
                <a:spcPts val="0"/>
              </a:spcBef>
              <a:buNone/>
              <a:defRPr lang="nb-NO" sz="700"/>
            </a:lvl3pPr>
            <a:lvl4pPr marL="0" indent="0" latinLnBrk="0">
              <a:spcBef>
                <a:spcPts val="0"/>
              </a:spcBef>
              <a:buNone/>
              <a:defRPr lang="nb-NO" sz="700"/>
            </a:lvl4pPr>
            <a:lvl5pPr marL="0" indent="0" latinLnBrk="0">
              <a:spcBef>
                <a:spcPts val="0"/>
              </a:spcBef>
              <a:buNone/>
              <a:defRPr lang="nb-NO" sz="700"/>
            </a:lvl5pPr>
          </a:lstStyle>
          <a:p>
            <a:pPr lvl="0"/>
            <a:r>
              <a:rPr lang="nb-NO" dirty="0"/>
              <a:t>[E-post]</a:t>
            </a:r>
          </a:p>
        </p:txBody>
      </p:sp>
      <p:sp>
        <p:nvSpPr>
          <p:cNvPr id="257" name="Tekstplassholder 27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644394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258" name="Tekstplassholder 27"/>
          <p:cNvSpPr>
            <a:spLocks noGrp="1"/>
          </p:cNvSpPr>
          <p:nvPr>
            <p:ph type="body" sz="quarter" idx="174" hasCustomPrompt="1"/>
          </p:nvPr>
        </p:nvSpPr>
        <p:spPr>
          <a:xfrm>
            <a:off x="4759194" y="9345262"/>
            <a:ext cx="209880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nb-NO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nb-NO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[Nettadresse]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utenett for visittkort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ktangel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ktangel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" name="Tittelplassholder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01.09.2014</a:t>
            </a:fld>
            <a:endParaRPr lang="nb-NO"/>
          </a:p>
        </p:txBody>
      </p:sp>
      <p:sp>
        <p:nvSpPr>
          <p:cNvPr id="5" name="Bunntekstplassholder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nb-NO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nb-NO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kstplassholder 10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/>
              <a:t>Roberto Tamburello</a:t>
            </a:r>
          </a:p>
          <a:p>
            <a:endParaRPr lang="nb-NO"/>
          </a:p>
        </p:txBody>
      </p:sp>
      <p:sp>
        <p:nvSpPr>
          <p:cNvPr id="104" name="Tekstplassholder 10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/>
              <a:t>Visepresident</a:t>
            </a:r>
          </a:p>
        </p:txBody>
      </p:sp>
      <p:sp>
        <p:nvSpPr>
          <p:cNvPr id="108" name="Tekstplassholder 10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nb-NO"/>
              <a:t>Contoso Pharmaceuticals</a:t>
            </a:r>
          </a:p>
        </p:txBody>
      </p:sp>
      <p:sp>
        <p:nvSpPr>
          <p:cNvPr id="107" name="Tekstplassholder 10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/>
              <a:t>1234 First Street, Brunswick, GA 98052</a:t>
            </a:r>
          </a:p>
        </p:txBody>
      </p:sp>
      <p:sp>
        <p:nvSpPr>
          <p:cNvPr id="105" name="Tekstplassholder 10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110" name="Tekstplassholder 10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nb-NO" dirty="0"/>
              <a:t>360.555.0150</a:t>
            </a:r>
          </a:p>
        </p:txBody>
      </p:sp>
      <p:sp>
        <p:nvSpPr>
          <p:cNvPr id="109" name="Tekstplassholder 10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111" name="Tekstplassholder 11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nb-NO" dirty="0"/>
              <a:t>rtamburello@contoso.com</a:t>
            </a:r>
          </a:p>
        </p:txBody>
      </p:sp>
      <p:sp>
        <p:nvSpPr>
          <p:cNvPr id="106" name="Tekstplassholder 10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112" name="Tekstplassholder 11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nb-NO"/>
              <a:t>www.contoso.com</a:t>
            </a:r>
          </a:p>
        </p:txBody>
      </p:sp>
      <p:sp>
        <p:nvSpPr>
          <p:cNvPr id="263" name="Tekstplassholder 262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4" name="Tekstplassholder 263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5" name="Tekstplassholder 264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6" name="Tekstplassholder 265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7" name="Tekstplassholder 11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267" name="Tekstplassholder 26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9" name="Tekstplassholder 11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268" name="Tekstplassholder 26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1" name="Tekstplassholder 12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269" name="Tekstplassholder 268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9" name="Tekstplassholder 278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0" name="Tekstplassholder 27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1" name="Tekstplassholder 280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2" name="Tekstplassholder 281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7" name="Tekstplassholder 12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283" name="Tekstplassholder 282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9" name="Tekstplassholder 12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284" name="Tekstplassholder 283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1" name="Tekstplassholder 13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285" name="Tekstplassholder 2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2" name="Tekstplassholder 19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3" name="Tekstplassholder 19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4" name="Tekstplassholder 19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5" name="Tekstplassholder 19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7" name="Tekstplassholder 13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196" name="Tekstplassholder 19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9" name="Tekstplassholder 13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198" name="Tekstplassholder 197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1" name="Tekstplassholder 14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200" name="Tekstplassholder 199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2" name="Tekstplassholder 20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4" name="Tekstplassholder 20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5" name="Tekstplassholder 20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6" name="Tekstplassholder 20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7" name="Tekstplassholder 14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207" name="Tekstplassholder 20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9" name="Tekstplassholder 14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208" name="Tekstplassholder 207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1" name="Tekstplassholder 15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209" name="Tekstplassholder 20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0" name="Tekstplassholder 20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1" name="Tekstplassholder 210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2" name="Tekstplassholder 211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3" name="Tekstplassholder 212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7" name="Tekstplassholder 156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214" name="Tekstplassholder 213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59" name="Tekstplassholder 158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215" name="Tekstplassholder 2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61" name="Tekstplassholder 160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216" name="Tekstplassholder 215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7" name="Tekstplassholder 216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8" name="Tekstplassholder 217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9" name="Tekstplassholder 218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0" name="Tekstplassholder 219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7" name="Tekstplassholder 16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221" name="Tekstplassholder 22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9" name="Tekstplassholder 16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222" name="Tekstplassholder 22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1" name="Tekstplassholder 170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223" name="Tekstplassholder 222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8" name="Tekstplassholder 28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9" name="Tekstplassholder 28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0" name="Tekstplassholder 28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1" name="Tekstplassholder 29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7" name="Tekstplassholder 176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292" name="Tekstplassholder 29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9" name="Tekstplassholder 17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293" name="Tekstplassholder 29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1" name="Tekstplassholder 180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294" name="Tekstplassholder 29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5" name="Tekstplassholder 294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6" name="Tekstplassholder 295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7" name="Tekstplassholder 296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8" name="Tekstplassholder 297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7" name="Tekstplassholder 186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299" name="Tekstplassholder 298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9" name="Tekstplassholder 188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300" name="Tekstplassholder 29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1" name="Tekstplassholder 190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301" name="Tekstplassholder 300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2" name="Tekstplassholder 301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3" name="Tekstplassholder 302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4" name="Tekstplassholder 303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5" name="Tekstplassholder 304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7" name="Tekstplassholder 196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306" name="Tekstplassholder 305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9" name="Tekstplassholder 198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307" name="Tekstplassholder 306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1" name="Tekstplassholder 200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r>
              <a:rPr lang="nb-NO" dirty="0" smtClean="0"/>
              <a:t>URL-ADRESSE </a:t>
            </a:r>
            <a:r>
              <a:rPr lang="nb-NO" dirty="0"/>
              <a:t>|</a:t>
            </a:r>
          </a:p>
        </p:txBody>
      </p:sp>
      <p:sp>
        <p:nvSpPr>
          <p:cNvPr id="308" name="Tekstplassholder 307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203" name="Bilde 202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60531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Bilde 269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60531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Bilde 270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243230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Bilde 271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243230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Bilde 272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426110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Bilde 273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426110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Bilde 274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608990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Bilde 275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608990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Bilde 276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7918704"/>
            <a:ext cx="598545" cy="28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Bilde 277" descr="Logo" title="Eksempelbil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7918704"/>
            <a:ext cx="598545" cy="2868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nstrejustert visittkort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B65996-8530-4C55-B9DB-479FD338E96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Egendefinert</PresentationFormat>
  <Paragraphs>39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Cambria</vt:lpstr>
      <vt:lpstr>Venstrejustert visittkort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2014-09-01T10:50:08Z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