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1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2B0B7FC6-8DFF-4A9F-8857-68BCF3035046}" type="datetimeFigureOut">
              <a:rPr lang="nb-NO" smtClean="0"/>
              <a:t>19.03.2014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3F912E72-D0E9-46D5-801F-E4DACDF423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23C1651C-9604-48ED-A2D8-AE329E13527D}" type="datetimeFigureOut">
              <a:t>19.03.2014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1289959D-3D2B-47C3-BCBD-CEB0F6C404A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Hvis du vil endre denne brosjyren, erstatter du eksempelinnholdet med ditt eget. Hvis du imidlertid vil starte med blanke ark, trykker du Nytt lysbilde-knappen på fanen Hjem for å sette inn en ny side. Nå kan du legge til egen tekst </a:t>
            </a:r>
            <a:r>
              <a:rPr lang="nb-NO" dirty="0" smtClean="0"/>
              <a:t>i </a:t>
            </a:r>
            <a:r>
              <a:rPr lang="nb-NO" dirty="0"/>
              <a:t>de tomme plassholderne.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geblad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17586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3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 dirty="0"/>
              <a:t>Legge til tekst</a:t>
            </a:r>
          </a:p>
        </p:txBody>
      </p:sp>
      <p:sp>
        <p:nvSpPr>
          <p:cNvPr id="41" name="Tekstplass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925004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3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 dirty="0"/>
              <a:t>Legge til tekst</a:t>
            </a:r>
          </a:p>
        </p:txBody>
      </p:sp>
      <p:sp>
        <p:nvSpPr>
          <p:cNvPr id="13" name="Tekstplass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610320"/>
            <a:ext cx="4994228" cy="339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3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 dirty="0"/>
              <a:t>Legge til tekst</a:t>
            </a:r>
          </a:p>
        </p:txBody>
      </p:sp>
      <p:sp>
        <p:nvSpPr>
          <p:cNvPr id="14" name="Tekstplass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sp>
        <p:nvSpPr>
          <p:cNvPr id="15" name="Tekstplass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nb-NO"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sp>
        <p:nvSpPr>
          <p:cNvPr id="16" name="Tekstplass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sp>
        <p:nvSpPr>
          <p:cNvPr id="17" name="Tekstplass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lang="nb-NO"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  <p:cxnSp>
        <p:nvCxnSpPr>
          <p:cNvPr id="3" name="Rettvinklet linje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vinklet linje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plass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nb-NO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nb-NO"/>
              <a:t>Legge til tekst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amme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grpSp>
        <p:nvGrpSpPr>
          <p:cNvPr id="11" name="Gruppe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Gruppe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Bilde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Frihånd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7" name="Frihånd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8" name="Frihånd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9" name="Frihånd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0" name="Frihånd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1" name="Frihånd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" name="Frihånd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" name="Frihånd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" name="Frihånd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" name="Frihånd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" name="Frihånd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" name="Frihånd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" name="Frihånd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</p:grpSp>
      </p:grpSp>
      <p:sp>
        <p:nvSpPr>
          <p:cNvPr id="3" name="Tekstplassholder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5"/>
            <a:r>
              <a:rPr lang="nb-NO"/>
              <a:t>Sjette</a:t>
            </a:r>
          </a:p>
          <a:p>
            <a:pPr lvl="6"/>
            <a:r>
              <a:rPr lang="nb-NO"/>
              <a:t>Sjuende</a:t>
            </a:r>
          </a:p>
          <a:p>
            <a:pPr lvl="7"/>
            <a:r>
              <a:rPr lang="nb-NO"/>
              <a:t>Åttende</a:t>
            </a:r>
          </a:p>
          <a:p>
            <a:pPr lvl="8"/>
            <a:r>
              <a:rPr lang="nb-NO"/>
              <a:t>Niende</a:t>
            </a:r>
          </a:p>
        </p:txBody>
      </p:sp>
      <p:sp>
        <p:nvSpPr>
          <p:cNvPr id="4" name="Datoplassholder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pPr/>
              <a:t>19.03.2014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nb-N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pPr/>
              <a:t>‹#›</a:t>
            </a:fld>
            <a:endParaRPr lang="nb-NO"/>
          </a:p>
        </p:txBody>
      </p:sp>
      <p:sp>
        <p:nvSpPr>
          <p:cNvPr id="13" name="Tittelplassholder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b-NO"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b-NO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b-NO"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b-NO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plass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Introduksjon til arrangement</a:t>
            </a:r>
          </a:p>
        </p:txBody>
      </p:sp>
      <p:sp>
        <p:nvSpPr>
          <p:cNvPr id="19" name="Tekstplasshold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Tittel på arrangementet</a:t>
            </a:r>
          </a:p>
        </p:txBody>
      </p:sp>
      <p:sp>
        <p:nvSpPr>
          <p:cNvPr id="20" name="Tekstplassholder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Undertittel for arrangement</a:t>
            </a:r>
          </a:p>
        </p:txBody>
      </p:sp>
      <p:sp>
        <p:nvSpPr>
          <p:cNvPr id="31" name="Tekstplassholder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/>
              <a:t>Dato</a:t>
            </a:r>
          </a:p>
        </p:txBody>
      </p:sp>
      <p:sp>
        <p:nvSpPr>
          <p:cNvPr id="32" name="Tekstplassholder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/>
              <a:t>Tidspunkt</a:t>
            </a:r>
          </a:p>
        </p:txBody>
      </p:sp>
      <p:sp>
        <p:nvSpPr>
          <p:cNvPr id="33" name="Tekstplassholder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Sted</a:t>
            </a:r>
          </a:p>
          <a:p>
            <a:r>
              <a:rPr lang="nb-NO" dirty="0"/>
              <a:t>Adresse, postnummer poststed</a:t>
            </a:r>
            <a:r>
              <a:rPr lang="nb-NO" dirty="0"/>
              <a:t> </a:t>
            </a:r>
            <a:endParaRPr lang="nb-NO" dirty="0"/>
          </a:p>
        </p:txBody>
      </p:sp>
      <p:sp>
        <p:nvSpPr>
          <p:cNvPr id="34" name="Tekstplassholder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b-NO" dirty="0"/>
              <a:t>Det er enkelt å tilpasse dette flygebladet med egen informasjon. Hvis du vil erstatte en plassholdertekst (slik som denne), merker du den og skriver inn en egen tekst. </a:t>
            </a:r>
          </a:p>
          <a:p>
            <a:r>
              <a:rPr lang="nb-NO" dirty="0"/>
              <a:t>Hvis du trenger flere plassholdere til titler, undertitler eller brødtekst, kopierer du en av plassholderne og drar den nye plassholderen dit du vil ha </a:t>
            </a:r>
            <a:r>
              <a:rPr lang="nb-NO" dirty="0" smtClean="0"/>
              <a:t>den.</a:t>
            </a:r>
            <a:endParaRPr lang="nb-NO" dirty="0"/>
          </a:p>
        </p:txBody>
      </p:sp>
      <p:sp>
        <p:nvSpPr>
          <p:cNvPr id="44" name="Tekstplassholder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b-NO"/>
              <a:t>Hvis du vil ha mer informasjon, kontakter du [Kontaktnavn] @ [telefon]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Blossom Flyer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Egendefinert</PresentationFormat>
  <Paragraphs>12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Candara</vt:lpstr>
      <vt:lpstr>Blossom Flyer 8.5 x 11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2014-03-19T08:35:04Z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