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31625984"/>
        <c:axId val="131621504"/>
      </c:barChart>
      <c:catAx>
        <c:axId val="1316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1621504"/>
        <c:crosses val="autoZero"/>
        <c:auto val="1"/>
        <c:lblAlgn val="ctr"/>
        <c:lblOffset val="100"/>
        <c:noMultiLvlLbl val="0"/>
      </c:catAx>
      <c:valAx>
        <c:axId val="13162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162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nb-NO"/>
        </a:p>
      </dgm:t>
    </dgm:pt>
    <dgm:pt modelId="{7B44C618-80F0-432C-B8EA-DBB6444C6BC3}">
      <dgm:prSet phldrT="[Tekst]"/>
      <dgm:spPr/>
      <dgm:t>
        <a:bodyPr/>
        <a:lstStyle/>
        <a:p>
          <a:r>
            <a:rPr lang="nb-NO"/>
            <a:t>Oppgavebeskrivelse</a:t>
          </a:r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nb-NO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nb-NO"/>
        </a:p>
      </dgm:t>
    </dgm:pt>
    <dgm:pt modelId="{5834E4E2-FED9-4F2E-9623-C1E5176729BE}">
      <dgm:prSet phldrT="[Tekst]"/>
      <dgm:spPr/>
      <dgm:t>
        <a:bodyPr/>
        <a:lstStyle/>
        <a:p>
          <a:endParaRPr lang="nb-NO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nb-NO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nb-NO"/>
        </a:p>
      </dgm:t>
    </dgm:pt>
    <dgm:pt modelId="{BBBF3AEB-EC95-4202-AB1D-BFBB438F57AE}">
      <dgm:prSet phldrT="[Tekst]"/>
      <dgm:spPr/>
      <dgm:t>
        <a:bodyPr/>
        <a:lstStyle/>
        <a:p>
          <a:endParaRPr lang="nb-NO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nb-NO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nb-NO"/>
        </a:p>
      </dgm:t>
    </dgm:pt>
    <dgm:pt modelId="{48EDF3CA-955C-4E82-A310-D07F781525CE}">
      <dgm:prSet phldrT="[Tekst]"/>
      <dgm:spPr/>
      <dgm:t>
        <a:bodyPr/>
        <a:lstStyle/>
        <a:p>
          <a:endParaRPr lang="nb-NO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nb-NO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nb-NO"/>
        </a:p>
      </dgm:t>
    </dgm:pt>
    <dgm:pt modelId="{97B7E203-F052-4671-82E3-8B6E7513646E}">
      <dgm:prSet phldrT="[Tekst]"/>
      <dgm:spPr/>
      <dgm:t>
        <a:bodyPr/>
        <a:lstStyle/>
        <a:p>
          <a:endParaRPr lang="nb-NO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nb-NO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nb-NO"/>
        </a:p>
      </dgm:t>
    </dgm:pt>
    <dgm:pt modelId="{D8C0B7C6-6BBF-437F-8202-84C3648D3191}">
      <dgm:prSet phldrT="[Tekst]"/>
      <dgm:spPr/>
      <dgm:t>
        <a:bodyPr/>
        <a:lstStyle/>
        <a:p>
          <a:endParaRPr lang="nb-NO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nb-NO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nb-NO"/>
        </a:p>
      </dgm:t>
    </dgm:pt>
    <dgm:pt modelId="{8A33BA85-A636-4540-8371-5246FFE1C877}">
      <dgm:prSet phldrT="[Tekst]"/>
      <dgm:spPr/>
      <dgm:t>
        <a:bodyPr/>
        <a:lstStyle/>
        <a:p>
          <a:r>
            <a:rPr lang="nb-NO"/>
            <a:t>Gruppe 1</a:t>
          </a:r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nb-NO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nb-NO"/>
        </a:p>
      </dgm:t>
    </dgm:pt>
    <dgm:pt modelId="{362D6A0E-773E-4E7D-9364-40FDE87F2BE0}">
      <dgm:prSet phldrT="[Tekst]"/>
      <dgm:spPr/>
      <dgm:t>
        <a:bodyPr/>
        <a:lstStyle/>
        <a:p>
          <a:r>
            <a:rPr lang="nb-NO"/>
            <a:t>Gruppe 2</a:t>
          </a:r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nb-NO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nb-NO"/>
        </a:p>
      </dgm:t>
    </dgm:pt>
    <dgm:pt modelId="{AC768ACE-0052-40A8-AF90-C9BAE2ECD6B7}">
      <dgm:prSet phldrT="[Tekst]"/>
      <dgm:spPr/>
      <dgm:t>
        <a:bodyPr/>
        <a:lstStyle/>
        <a:p>
          <a:r>
            <a:rPr lang="nb-NO"/>
            <a:t>Gruppe 3</a:t>
          </a:r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nb-NO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nb-NO"/>
        </a:p>
      </dgm:t>
    </dgm:pt>
    <dgm:pt modelId="{865C2EE7-7EE5-486F-A33A-5087EF8DC4AC}">
      <dgm:prSet phldrT="[Tekst]"/>
      <dgm:spPr/>
      <dgm:t>
        <a:bodyPr/>
        <a:lstStyle/>
        <a:p>
          <a:r>
            <a:rPr lang="nb-NO"/>
            <a:t>Gruppe 4</a:t>
          </a:r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nb-NO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nb-NO"/>
        </a:p>
      </dgm:t>
    </dgm:pt>
    <dgm:pt modelId="{B0818C9F-670D-4964-80D6-A5B33D3DB4BA}">
      <dgm:prSet phldrT="[Tekst]"/>
      <dgm:spPr/>
      <dgm:t>
        <a:bodyPr/>
        <a:lstStyle/>
        <a:p>
          <a:r>
            <a:rPr lang="nb-NO"/>
            <a:t>Gruppe 5</a:t>
          </a:r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nb-NO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nb-NO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nb-NO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Oppgavebeskrivelse</a:t>
          </a:r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Gruppe 1</a:t>
          </a:r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Gruppe 2</a:t>
          </a:r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Gruppe 3</a:t>
          </a:r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Gruppe 4</a:t>
          </a:r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Gruppe 5</a:t>
          </a:r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FD9D2DDA-69D8-473F-A583-B6774B31A77B}" type="datetimeFigureOut">
              <a:rPr lang="nb-NO"/>
              <a:t>10.12.2013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02392CCB-FF08-4D29-8DA3-E1FD86044808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A01F6DFB-6833-46E4-B515-70E0D9178056}" type="datetimeFigureOut">
              <a:t>10.12.2013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958706C7-F2C3-48B6-8A22-C484D800B5D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nb-NO" sz="54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b-NO" sz="2000"/>
            </a:lvl1pPr>
            <a:lvl2pPr marL="457200" indent="0" algn="ctr" latinLnBrk="0">
              <a:buNone/>
              <a:defRPr lang="nb-NO" sz="2800"/>
            </a:lvl2pPr>
            <a:lvl3pPr marL="914400" indent="0" algn="ctr" latinLnBrk="0">
              <a:buNone/>
              <a:defRPr lang="nb-NO" sz="2400"/>
            </a:lvl3pPr>
            <a:lvl4pPr marL="1371600" indent="0" algn="ctr" latinLnBrk="0">
              <a:buNone/>
              <a:defRPr lang="nb-NO" sz="2000"/>
            </a:lvl4pPr>
            <a:lvl5pPr marL="1828800" indent="0" algn="ctr" latinLnBrk="0">
              <a:buNone/>
              <a:defRPr lang="nb-NO" sz="2000"/>
            </a:lvl5pPr>
            <a:lvl6pPr marL="2286000" indent="0" algn="ctr" latinLnBrk="0">
              <a:buNone/>
              <a:defRPr lang="nb-NO" sz="2000"/>
            </a:lvl6pPr>
            <a:lvl7pPr marL="2743200" indent="0" algn="ctr" latinLnBrk="0">
              <a:buNone/>
              <a:defRPr lang="nb-NO" sz="2000"/>
            </a:lvl7pPr>
            <a:lvl8pPr marL="3200400" indent="0" algn="ctr" latinLnBrk="0">
              <a:buNone/>
              <a:defRPr lang="nb-NO" sz="2000"/>
            </a:lvl8pPr>
            <a:lvl9pPr marL="3657600" indent="0" algn="ctr" latinLnBrk="0">
              <a:buNone/>
              <a:defRPr lang="nb-NO" sz="2000"/>
            </a:lvl9pPr>
          </a:lstStyle>
          <a:p>
            <a:r>
              <a:rPr lang="nb-NO"/>
              <a:t>Klikk for å redigere undertittelstiler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nb-NO"/>
            </a:lvl5pPr>
            <a:lvl6pPr latinLnBrk="0">
              <a:defRPr lang="nb-NO"/>
            </a:lvl6pPr>
            <a:lvl7pPr latinLnBrk="0">
              <a:defRPr lang="nb-NO"/>
            </a:lvl7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nb-NO"/>
            </a:lvl5pPr>
            <a:lvl6pPr latinLnBrk="0">
              <a:defRPr lang="nb-NO"/>
            </a:lvl6pPr>
            <a:lvl7pPr latinLnBrk="0">
              <a:defRPr lang="nb-NO"/>
            </a:lvl7pPr>
            <a:lvl8pPr latinLnBrk="0">
              <a:defRPr lang="nb-NO"/>
            </a:lvl8pPr>
            <a:lvl9pPr latinLnBrk="0">
              <a:defRPr lang="nb-NO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nb-NO" sz="5400" b="1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nb-NO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nb-NO" sz="2000"/>
            </a:lvl1pPr>
            <a:lvl2pPr latinLnBrk="0">
              <a:defRPr lang="nb-NO" sz="1800"/>
            </a:lvl2pPr>
            <a:lvl3pPr latinLnBrk="0">
              <a:defRPr lang="nb-NO" sz="1600"/>
            </a:lvl3pPr>
            <a:lvl4pPr latinLnBrk="0">
              <a:defRPr lang="nb-NO" sz="1400"/>
            </a:lvl4pPr>
            <a:lvl5pPr latinLnBrk="0">
              <a:defRPr lang="nb-NO" sz="1400"/>
            </a:lvl5pPr>
            <a:lvl6pPr latinLnBrk="0">
              <a:defRPr lang="nb-NO" sz="1400"/>
            </a:lvl6pPr>
            <a:lvl7pPr latinLnBrk="0">
              <a:defRPr lang="nb-NO" sz="1400"/>
            </a:lvl7pPr>
            <a:lvl8pPr latinLnBrk="0">
              <a:defRPr lang="nb-NO" sz="1400"/>
            </a:lvl8pPr>
            <a:lvl9pPr latinLnBrk="0">
              <a:defRPr lang="nb-NO"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nb-NO" sz="2000"/>
            </a:lvl1pPr>
            <a:lvl2pPr latinLnBrk="0">
              <a:defRPr lang="nb-NO" sz="1800"/>
            </a:lvl2pPr>
            <a:lvl3pPr latinLnBrk="0">
              <a:defRPr lang="nb-NO" sz="1600"/>
            </a:lvl3pPr>
            <a:lvl4pPr latinLnBrk="0">
              <a:defRPr lang="nb-NO" sz="1400"/>
            </a:lvl4pPr>
            <a:lvl5pPr latinLnBrk="0">
              <a:defRPr lang="nb-NO" sz="1400"/>
            </a:lvl5pPr>
            <a:lvl6pPr latinLnBrk="0">
              <a:defRPr lang="nb-NO" sz="1400"/>
            </a:lvl6pPr>
            <a:lvl7pPr latinLnBrk="0">
              <a:defRPr lang="nb-NO" sz="1400"/>
            </a:lvl7pPr>
            <a:lvl8pPr latinLnBrk="0">
              <a:defRPr lang="nb-NO" sz="1400"/>
            </a:lvl8pPr>
            <a:lvl9pPr latinLnBrk="0">
              <a:defRPr lang="nb-NO"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10.12.2013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b-NO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nb-NO" sz="1800"/>
            </a:lvl1pPr>
            <a:lvl2pPr latinLnBrk="0">
              <a:defRPr lang="nb-NO" sz="1600"/>
            </a:lvl2pPr>
            <a:lvl3pPr latinLnBrk="0">
              <a:defRPr lang="nb-NO" sz="1400"/>
            </a:lvl3pPr>
            <a:lvl4pPr latinLnBrk="0">
              <a:defRPr lang="nb-NO" sz="1200"/>
            </a:lvl4pPr>
            <a:lvl5pPr latinLnBrk="0">
              <a:defRPr lang="nb-NO" sz="1200"/>
            </a:lvl5pPr>
            <a:lvl6pPr latinLnBrk="0">
              <a:defRPr lang="nb-NO" sz="1200"/>
            </a:lvl6pPr>
            <a:lvl7pPr latinLnBrk="0">
              <a:defRPr lang="nb-NO" sz="1200"/>
            </a:lvl7pPr>
            <a:lvl8pPr latinLnBrk="0">
              <a:defRPr lang="nb-NO" sz="1200"/>
            </a:lvl8pPr>
            <a:lvl9pPr latinLnBrk="0">
              <a:defRPr lang="nb-NO"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b-NO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nb-NO" sz="1800"/>
            </a:lvl1pPr>
            <a:lvl2pPr latinLnBrk="0">
              <a:defRPr lang="nb-NO" sz="1600"/>
            </a:lvl2pPr>
            <a:lvl3pPr latinLnBrk="0">
              <a:defRPr lang="nb-NO" sz="1400"/>
            </a:lvl3pPr>
            <a:lvl4pPr latinLnBrk="0">
              <a:defRPr lang="nb-NO" sz="1200"/>
            </a:lvl4pPr>
            <a:lvl5pPr latinLnBrk="0">
              <a:defRPr lang="nb-NO" sz="1200"/>
            </a:lvl5pPr>
            <a:lvl6pPr latinLnBrk="0">
              <a:defRPr lang="nb-NO" sz="1200"/>
            </a:lvl6pPr>
            <a:lvl7pPr latinLnBrk="0">
              <a:defRPr lang="nb-NO" sz="1200"/>
            </a:lvl7pPr>
            <a:lvl8pPr latinLnBrk="0">
              <a:defRPr lang="nb-NO" sz="1200"/>
            </a:lvl8pPr>
            <a:lvl9pPr latinLnBrk="0">
              <a:defRPr lang="nb-NO"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10.12.2013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10.12.2013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ktangel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nb-NO"/>
            </a:p>
          </p:txBody>
        </p:sp>
        <p:sp>
          <p:nvSpPr>
            <p:cNvPr id="7" name="Rektangel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nb-NO"/>
            </a:p>
          </p:txBody>
        </p:sp>
      </p:grpSp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10.12.2013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ktangel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nb-NO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nb-NO"/>
            </a:p>
          </p:txBody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nb-NO" sz="3400" b="1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lang="nb-NO" sz="2000"/>
            </a:lvl1pPr>
            <a:lvl2pPr latinLnBrk="0">
              <a:defRPr lang="nb-NO" sz="1800"/>
            </a:lvl2pPr>
            <a:lvl3pPr latinLnBrk="0">
              <a:defRPr lang="nb-NO" sz="1600"/>
            </a:lvl3pPr>
            <a:lvl4pPr latinLnBrk="0">
              <a:defRPr lang="nb-NO" sz="1400"/>
            </a:lvl4pPr>
            <a:lvl5pPr latinLnBrk="0">
              <a:defRPr lang="nb-NO" sz="1400"/>
            </a:lvl5pPr>
            <a:lvl6pPr latinLnBrk="0">
              <a:defRPr lang="nb-NO" sz="1400"/>
            </a:lvl6pPr>
            <a:lvl7pPr latinLnBrk="0">
              <a:defRPr lang="nb-NO" sz="1400"/>
            </a:lvl7pPr>
            <a:lvl8pPr latinLnBrk="0">
              <a:defRPr lang="nb-NO" sz="1400"/>
            </a:lvl8pPr>
            <a:lvl9pPr latinLnBrk="0">
              <a:defRPr lang="nb-NO"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nb-NO" sz="16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10.12.2013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ktangel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nb-NO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nb-NO"/>
            </a:p>
          </p:txBody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nb-NO" sz="3400" b="1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nb-NO" sz="20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endParaRPr lang="nb-NO"/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nb-NO" sz="16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10.12.2013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ktangel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nb-NO"/>
            </a:p>
          </p:txBody>
        </p:sp>
        <p:sp>
          <p:nvSpPr>
            <p:cNvPr id="8" name="Rektangel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nb-NO"/>
            </a:p>
          </p:txBody>
        </p:sp>
      </p:grpSp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pPr/>
              <a:t>10.12.2013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9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nb-NO"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nb-NO"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nb-NO"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nb-NO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nb-NO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Titteloppsett</a:t>
            </a:r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Undertittel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105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9564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Tittel- og innholdsoppsett med liste</a:t>
            </a:r>
          </a:p>
        </p:txBody>
      </p:sp>
      <p:sp>
        <p:nvSpPr>
          <p:cNvPr id="14" name="Innholdsplass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Legg til det første punktet her</a:t>
            </a:r>
          </a:p>
          <a:p>
            <a:r>
              <a:rPr lang="nb-NO"/>
              <a:t>Legg til det andre punktet her</a:t>
            </a:r>
          </a:p>
          <a:p>
            <a:r>
              <a:rPr lang="nb-NO"/>
              <a:t>Legg til det tredje punktet her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Tittel- og innholdsoppsett med diagram</a:t>
            </a:r>
          </a:p>
        </p:txBody>
      </p:sp>
      <p:graphicFrame>
        <p:nvGraphicFramePr>
          <p:cNvPr id="9" name="Plassholder for innhold 8" descr="Gruppert stående stolpediagram" title="Di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37645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To innholdsoppsett med tabell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/>
              <a:t>Første punkt her</a:t>
            </a:r>
          </a:p>
          <a:p>
            <a:r>
              <a:rPr lang="nb-NO"/>
              <a:t>Andre punkt her</a:t>
            </a:r>
          </a:p>
          <a:p>
            <a:r>
              <a:rPr lang="nb-NO"/>
              <a:t>Tredje punkt her</a:t>
            </a:r>
          </a:p>
        </p:txBody>
      </p:sp>
      <p:graphicFrame>
        <p:nvGraphicFramePr>
          <p:cNvPr id="14" name="Innholdsplassholder 13" descr="Eksempeltabell med 3 kolonner, 4 rader" title="Tabel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Gruppe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Gruppe 2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nb-NO"/>
                        <a:t>Klasse</a:t>
                      </a:r>
                      <a:r>
                        <a:rPr lang="nb-NO" baseline="0"/>
                        <a:t> 1</a:t>
                      </a:r>
                      <a:endParaRPr lang="nb-NO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95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nb-NO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88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nb-NO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To innholdsoppsett med SmartArt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/>
              <a:t>Første punkt her</a:t>
            </a:r>
          </a:p>
          <a:p>
            <a:r>
              <a:rPr lang="nb-NO"/>
              <a:t>Andre punkt her</a:t>
            </a:r>
          </a:p>
          <a:p>
            <a:r>
              <a:rPr lang="nb-NO"/>
              <a:t>Tredje punkt her</a:t>
            </a:r>
          </a:p>
        </p:txBody>
      </p:sp>
      <p:graphicFrame>
        <p:nvGraphicFramePr>
          <p:cNvPr id="9" name="Innholdsplassholder 3" descr="Venn-strålediagram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0849250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702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186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83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965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Widescreen</PresentationFormat>
  <Paragraphs>34</Paragraphs>
  <Slides>11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Banded Design Yellow 16x9</vt:lpstr>
      <vt:lpstr>Titteloppsett</vt:lpstr>
      <vt:lpstr>Tittel- og innholdsoppsett med liste</vt:lpstr>
      <vt:lpstr>Tittel- og innholdsoppsett med diagram</vt:lpstr>
      <vt:lpstr>To innholdsoppsett med tabell</vt:lpstr>
      <vt:lpstr>To innholdsoppsett med SmartArt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2013-07-31T01:42:42Z</dcterms:created>
  <dcterms:modified xsi:type="dcterms:W3CDTF">2013-12-10T14:25:43Z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