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75" r:id="rId21"/>
    <p:sldId id="276" r:id="rId22"/>
    <p:sldId id="272" r:id="rId23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63" d="100"/>
          <a:sy n="63" d="100"/>
        </p:scale>
        <p:origin x="180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6D793E0B-B97B-4409-ABE0-557859E48B65}" type="datetimeFigureOut">
              <a:rPr lang="nb-NO" smtClean="0"/>
              <a:t>17.01.2014</a:t>
            </a:fld>
            <a:endParaRPr lang="nb-NO"/>
          </a:p>
        </p:txBody>
      </p:sp>
      <p:sp>
        <p:nvSpPr>
          <p:cNvPr id="4" name="Bunntekstplass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F45F31C6-8409-4E0F-AFD4-5691304EC9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opptekstplass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3" name="Datoplass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nb-NO" sz="1200"/>
            </a:lvl1pPr>
          </a:lstStyle>
          <a:p>
            <a:fld id="{D99534B9-6B5A-4379-9BB9-90CB48007E7F}" type="datetimeFigureOut">
              <a:t>17.01.2014</a:t>
            </a:fld>
            <a:endParaRPr lang="nb-NO"/>
          </a:p>
        </p:txBody>
      </p:sp>
      <p:sp>
        <p:nvSpPr>
          <p:cNvPr id="4" name="Lysbildeplass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atplass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Bunntekstplass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nb-NO"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nb-NO" sz="1200"/>
            </a:lvl1pPr>
          </a:lstStyle>
          <a:p>
            <a:fld id="{7DBB298C-95CC-4205-A540-F80A718015AE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nb-NO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nb-NO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nb-NO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nb-NO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nb-NO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nb-NO"/>
            </a:pPr>
            <a:r>
              <a:rPr lang="nb-NO" dirty="0" smtClean="0"/>
              <a:t>Tilpass banneret med din egen melding. Merk bokstaven, og legg til egen tekst. </a:t>
            </a:r>
            <a:r>
              <a:rPr lang="nb-NO" smtClean="0"/>
              <a:t>Bruk ett tegn per lysbilde.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23453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Tilpass dette banneret med din egen melding. Merk bokstaven, og legg til egen tekst. Bruk ett tegn per lysbilde.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8779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Tilpass dette banneret med din egen melding. Merk bokstaven, og legg til egen tekst. Bruk ett tegn per lysbilde.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2988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Tilpass dette banneret med din egen melding. Merk bokstaven, og legg til egen tekst. Bruk ett tegn per lysbilde.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3601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Tilpass dette banneret med din egen melding. Merk bokstaven, og legg til egen tekst. Bruk ett tegn per lysbilde.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5680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Tilpass dette banneret med din egen melding. Merk bokstaven, og legg til egen tekst. Bruk ett tegn per lysbilde.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53261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Tilpass dette banneret med din egen melding. Merk bokstaven, og legg til egen tekst. Bruk ett tegn per lysbilde.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01723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Tilpass dette banneret med din egen melding. Merk bokstaven, og legg til egen tekst. Bruk ett tegn per lysbilde.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8080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Tilpass dette banneret med din egen melding. Merk bokstaven, og legg til egen tekst. Bruk ett tegn per lysbilde.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1420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Tilpass dette banneret med din egen melding. Merk bokstaven, og legg til egen tekst. Bruk ett tegn per lysbilde.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949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Tilpass dette banneret med din egen melding. Merk bokstaven, og legg til egen tekst. Bruk ett tegn per lysbilde.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7126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Tilpass dette banneret med din egen melding. Merk bokstaven, og legg til egen tekst. Bruk ett tegn per lysbilde.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8295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Tilpass dette banneret med din egen melding. Merk bokstaven, og legg til egen tekst. Bruk ett tegn per lysbilde.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311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Tilpass dette banneret med din egen melding. Merk bokstaven, og legg til egen tekst. Bruk ett tegn per lysbilde.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3936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Tilpass dette banneret med din egen melding. Merk bokstaven, og legg til egen tekst. Bruk ett tegn per lysbilde.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7680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ysbildeplass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plass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Tilpass dette banneret med din egen melding. Merk bokstaven, og legg til egen tekst. Bruk ett tegn per lysbilde.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292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Rettvinklet linje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vrundet rektangel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207"/>
          </a:p>
        </p:txBody>
      </p:sp>
      <p:cxnSp>
        <p:nvCxnSpPr>
          <p:cNvPr id="11" name="Rettvinklet linje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vinklet linje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mbe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207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nb-NO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x</a:t>
            </a:r>
          </a:p>
        </p:txBody>
      </p:sp>
      <p:sp>
        <p:nvSpPr>
          <p:cNvPr id="15" name="Tekstboks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320"/>
              <a:t>Klipp langs prikkete</a:t>
            </a:r>
            <a:r>
              <a:rPr lang="nb-NO" sz="1320" baseline="0"/>
              <a:t> linje</a:t>
            </a:r>
            <a:endParaRPr lang="nb-NO" sz="132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vrundet rektangel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207"/>
          </a:p>
        </p:txBody>
      </p:sp>
      <p:cxnSp>
        <p:nvCxnSpPr>
          <p:cNvPr id="14" name="Rettvinklet linje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vinklet linje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207"/>
          </a:p>
        </p:txBody>
      </p:sp>
      <p:cxnSp>
        <p:nvCxnSpPr>
          <p:cNvPr id="10" name="Rettvinklet linje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nb-NO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nb-NO"/>
              <a:t>x</a:t>
            </a:r>
          </a:p>
        </p:txBody>
      </p:sp>
      <p:sp>
        <p:nvSpPr>
          <p:cNvPr id="15" name="Tekstboks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320"/>
              <a:t>Klipp langs prikkete</a:t>
            </a:r>
            <a:r>
              <a:rPr lang="nb-NO" sz="1320" baseline="0"/>
              <a:t> linje</a:t>
            </a:r>
            <a:endParaRPr lang="nb-NO" sz="132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vrundet rektangel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207"/>
          </a:p>
        </p:txBody>
      </p:sp>
      <p:cxnSp>
        <p:nvCxnSpPr>
          <p:cNvPr id="14" name="Rettvinklet linje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vinklet linje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207"/>
          </a:p>
        </p:txBody>
      </p:sp>
      <p:cxnSp>
        <p:nvCxnSpPr>
          <p:cNvPr id="10" name="Rettvinklet linje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nb-NO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nb-NO"/>
              <a:t>x</a:t>
            </a:r>
          </a:p>
        </p:txBody>
      </p:sp>
      <p:sp>
        <p:nvSpPr>
          <p:cNvPr id="15" name="Tekstboks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320"/>
              <a:t>Klipp langs prikkete</a:t>
            </a:r>
            <a:r>
              <a:rPr lang="nb-NO" sz="1320" baseline="0"/>
              <a:t> linje</a:t>
            </a:r>
            <a:endParaRPr lang="nb-NO" sz="132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vrundet rektangel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207"/>
          </a:p>
        </p:txBody>
      </p:sp>
      <p:cxnSp>
        <p:nvCxnSpPr>
          <p:cNvPr id="14" name="Rettvinklet linje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vinklet linje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207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anchor="ctr">
            <a:noAutofit/>
          </a:bodyPr>
          <a:lstStyle>
            <a:lvl1pPr algn="ctr" latinLnBrk="0">
              <a:defRPr lang="nb-NO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nb-NO"/>
              <a:t>x</a:t>
            </a:r>
          </a:p>
        </p:txBody>
      </p:sp>
      <p:sp>
        <p:nvSpPr>
          <p:cNvPr id="15" name="Tekstboks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320"/>
              <a:t>Klipp langs prikkete</a:t>
            </a:r>
            <a:r>
              <a:rPr lang="nb-NO" sz="1320" baseline="0"/>
              <a:t> linje</a:t>
            </a:r>
            <a:endParaRPr lang="nb-NO" sz="1320"/>
          </a:p>
        </p:txBody>
      </p:sp>
      <p:cxnSp>
        <p:nvCxnSpPr>
          <p:cNvPr id="10" name="Rettvinklet linje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vrundet rektangel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207"/>
          </a:p>
        </p:txBody>
      </p:sp>
      <p:cxnSp>
        <p:nvCxnSpPr>
          <p:cNvPr id="14" name="Rettvinklet linje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vinklet linje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207"/>
          </a:p>
        </p:txBody>
      </p:sp>
      <p:cxnSp>
        <p:nvCxnSpPr>
          <p:cNvPr id="10" name="Rettvinklet linje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nb-NO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nb-NO"/>
              <a:t>x</a:t>
            </a:r>
          </a:p>
        </p:txBody>
      </p:sp>
      <p:sp>
        <p:nvSpPr>
          <p:cNvPr id="15" name="Tekstboks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320"/>
              <a:t>Klipp langs prikkete</a:t>
            </a:r>
            <a:r>
              <a:rPr lang="nb-NO" sz="1320" baseline="0"/>
              <a:t> linje</a:t>
            </a:r>
            <a:endParaRPr lang="nb-NO" sz="132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vrundet rektangel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207"/>
          </a:p>
        </p:txBody>
      </p:sp>
      <p:cxnSp>
        <p:nvCxnSpPr>
          <p:cNvPr id="14" name="Rettvinklet linje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vinklet linje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mb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207"/>
          </a:p>
        </p:txBody>
      </p:sp>
      <p:cxnSp>
        <p:nvCxnSpPr>
          <p:cNvPr id="10" name="Rettvinklet linje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nb-NO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nb-NO"/>
              <a:t>x</a:t>
            </a:r>
          </a:p>
        </p:txBody>
      </p:sp>
      <p:sp>
        <p:nvSpPr>
          <p:cNvPr id="15" name="Tekstboks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320"/>
              <a:t>Klipp langs prikkete</a:t>
            </a:r>
            <a:r>
              <a:rPr lang="nb-NO" sz="1320" baseline="0"/>
              <a:t> linje</a:t>
            </a:r>
            <a:endParaRPr lang="nb-NO" sz="132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plass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tittelstiler i malen</a:t>
            </a:r>
          </a:p>
        </p:txBody>
      </p:sp>
      <p:sp>
        <p:nvSpPr>
          <p:cNvPr id="3" name="Tekstplass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Datoplassholder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nb-NO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t>17.01.2014</a:t>
            </a:fld>
            <a:endParaRPr lang="nb-NO"/>
          </a:p>
        </p:txBody>
      </p:sp>
      <p:sp>
        <p:nvSpPr>
          <p:cNvPr id="5" name="Bunntekstplassholder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nb-NO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nb-NO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nb-NO"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b-NO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b-NO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b-NO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005815" rtl="0" eaLnBrk="1" latinLnBrk="0" hangingPunct="1"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nb-NO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53374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139337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374834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254873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174728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206439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b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96432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6408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475341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372584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78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84033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23231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57604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854036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4151261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081791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067794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255273832"/>
      </p:ext>
    </p:extLst>
  </p:cSld>
  <p:clrMapOvr>
    <a:masterClrMapping/>
  </p:clrMapOvr>
</p:sld>
</file>

<file path=ppt/theme/theme1.xml><?xml version="1.0" encoding="utf-8"?>
<a:theme xmlns:a="http://schemas.openxmlformats.org/drawingml/2006/main" name="JENTEBABYBANNER B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aby Girl Banner B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15D5E"/>
      </a:accent1>
      <a:accent2>
        <a:srgbClr val="73C6A1"/>
      </a:accent2>
      <a:accent3>
        <a:srgbClr val="FBB034"/>
      </a:accent3>
      <a:accent4>
        <a:srgbClr val="F38643"/>
      </a:accent4>
      <a:accent5>
        <a:srgbClr val="ADD84C"/>
      </a:accent5>
      <a:accent6>
        <a:srgbClr val="D898B0"/>
      </a:accent6>
      <a:hlink>
        <a:srgbClr val="73C6A1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verdien angir antallet lagringer eller endringer. Programmet må oppdatere denne verdien etter hver endring.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752D86-4FBF-4800-9843-62CF81AF29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69FBDDD-8073-4AAA-A66F-4212C04710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E613A7-B3C4-42CA-B562-509FF68746C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402</Words>
  <Application>Microsoft Office PowerPoint</Application>
  <PresentationFormat>Egendefinert</PresentationFormat>
  <Paragraphs>51</Paragraphs>
  <Slides>19</Slides>
  <Notes>16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2" baseType="lpstr">
      <vt:lpstr>Arial</vt:lpstr>
      <vt:lpstr>Calibri</vt:lpstr>
      <vt:lpstr>JENTEBABYBANNER B</vt:lpstr>
      <vt:lpstr>V</vt:lpstr>
      <vt:lpstr>e</vt:lpstr>
      <vt:lpstr>l</vt:lpstr>
      <vt:lpstr>k</vt:lpstr>
      <vt:lpstr>o</vt:lpstr>
      <vt:lpstr>m</vt:lpstr>
      <vt:lpstr>m</vt:lpstr>
      <vt:lpstr>e</vt:lpstr>
      <vt:lpstr>n</vt:lpstr>
      <vt:lpstr>j</vt:lpstr>
      <vt:lpstr>e</vt:lpstr>
      <vt:lpstr>n</vt:lpstr>
      <vt:lpstr>t</vt:lpstr>
      <vt:lpstr>e</vt:lpstr>
      <vt:lpstr>b</vt:lpstr>
      <vt:lpstr>a</vt:lpstr>
      <vt:lpstr>r</vt:lpstr>
      <vt:lpstr>n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2013-07-30T15:39:14Z</dcterms:created>
  <dcterms:modified xsi:type="dcterms:W3CDTF">2014-01-17T11:14:47Z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