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11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3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03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95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0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425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751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751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12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3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26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1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81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02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3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55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8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2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840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Organisk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Sarun Da-asa</dc:creator>
  <cp:lastModifiedBy>Sarun Da-asa</cp:lastModifiedBy>
  <cp:revision>1</cp:revision>
  <dcterms:created xsi:type="dcterms:W3CDTF">2013-07-31T04:29:16Z</dcterms:created>
  <dcterms:modified xsi:type="dcterms:W3CDTF">2013-07-31T04:30:17Z</dcterms:modified>
</cp:coreProperties>
</file>