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6410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Sarun Da-asa</dc:creator>
  <cp:lastModifiedBy>Sarun Da-asa</cp:lastModifiedBy>
  <cp:revision>1</cp:revision>
  <dcterms:created xsi:type="dcterms:W3CDTF">2013-07-31T04:27:35Z</dcterms:created>
  <dcterms:modified xsi:type="dcterms:W3CDTF">2013-07-31T04:28:05Z</dcterms:modified>
</cp:coreProperties>
</file>