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78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37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833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173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11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846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390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991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55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28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22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6C828-0F4A-439A-ADF4-D6FCBF1C6FCE}" type="datetimeFigureOut">
              <a:rPr lang="nb-NO" smtClean="0"/>
              <a:t>31.07.2013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16357-C8D8-433D-81E3-2CD04E62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723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9907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Sarun Da-asa</dc:creator>
  <cp:lastModifiedBy>Sarun Da-asa</cp:lastModifiedBy>
  <cp:revision>1</cp:revision>
  <dcterms:created xsi:type="dcterms:W3CDTF">2013-07-31T04:21:03Z</dcterms:created>
  <dcterms:modified xsi:type="dcterms:W3CDTF">2013-07-31T04:21:37Z</dcterms:modified>
</cp:coreProperties>
</file>