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6061" autoAdjust="0"/>
  </p:normalViewPr>
  <p:slideViewPr>
    <p:cSldViewPr snapToGrid="0">
      <p:cViewPr varScale="1">
        <p:scale>
          <a:sx n="105" d="100"/>
          <a:sy n="105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AF01FF45-6348-4DFF-A097-9E0C54007E81}">
      <dgm:prSet phldrT="[Tekst]"/>
      <dgm:spPr/>
      <dgm:t>
        <a:bodyPr/>
        <a:lstStyle/>
        <a:p>
          <a:r>
            <a:rPr lang="nb-NO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Jorunn</a:t>
          </a:r>
          <a:r>
            <a:rPr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viseadministrerende direktør</a:t>
          </a:r>
          <a:endParaRPr lang="nb-NO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FBC97C7-0F03-4565-9158-FBB91717A2B6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nancy grace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vert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870A86E-AE45-4C26-8AC9-32FA7050A4C7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AB4D084-5D3E-4CB6-ABED-82BD38D82611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C13C424-D815-423B-A016-8C803D3706EB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DB08FAD-9D5E-4FD0-8719-77853034C36D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0934EB4-A246-4519-921C-4B80BD742CC5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0C76AE8-ACAE-45ED-9A80-62B00E6A0E82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jim jones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sekretær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33B33A60-A94A-4487-8B39-3BF078D409F9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john benson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kasserer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9D5E5742-3CBE-44F5-85E8-A786A586B195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B9A888F-5DBC-4177-883F-1C3C039576A2}">
      <dgm:prSet phldrT="[Tekst]"/>
      <dgm:spPr/>
      <dgm:t>
        <a:bodyPr/>
        <a:lstStyle/>
        <a:p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nb-NO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nb-NO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nb-NO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nb-NO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nb-NO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nb-NO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nb-NO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nb-NO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nb-NO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nb-NO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nb-NO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nb-NO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nb-NO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nb-NO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nb-NO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nb-NO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nb-NO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nb-NO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nb-NO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nb-NO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nb-NO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nb-NO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nb-NO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nb-NO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nb-NO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nb-NO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nb-NO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nb-NO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nb-NO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nb-NO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nb-NO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nb-NO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nb-NO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nb-NO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nb-NO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nb-NO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nb-NO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nb-NO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nb-NO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nb-NO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nb-NO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nb-NO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nb-NO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Jorunn</a:t>
          </a:r>
          <a:r>
            <a:rPr sz="13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viseadministrerende direktør</a:t>
          </a:r>
          <a:endParaRPr lang="nb-NO" sz="13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nancy grace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vert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jim jones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sekretær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john benson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kasserer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Navn</a:t>
          </a:r>
          <a: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/>
          </a:r>
          <a:br>
            <a:rPr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nb-NO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TITTEL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E0F0A6FB-44D7-4852-AE92-92B33D494417}" type="datetimeFigureOut">
              <a:rPr lang="nb-NO"/>
              <a:t>10.01.2014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6F7A7A23-0249-498D-95B3-93F16DE736CF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0F3F662A-7DEF-46D3-A63B-3DEDA708C724}" type="datetimeFigureOut">
              <a:t>10.01.2014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D7EAE350-FCB4-48CA-9F3A-68918BFFC91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nb-NO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10.01.2014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10.01.2014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10.01.2014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10.01.2014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1">
              <a:rPr lang="nb-NO" smtClean="0"/>
              <a:pPr/>
              <a:t>10.01.2014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nb-NO"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Vannrett hierarki – SmartArt</a:t>
            </a:r>
          </a:p>
        </p:txBody>
      </p:sp>
      <p:graphicFrame>
        <p:nvGraphicFramePr>
          <p:cNvPr id="5" name="Diagram 4" descr="Vannrett hierarki" title="SmartArt"/>
          <p:cNvGraphicFramePr/>
          <p:nvPr>
            <p:extLst>
              <p:ext uri="{D42A27DB-BD31-4B8C-83A1-F6EECF244321}">
                <p14:modId xmlns:p14="http://schemas.microsoft.com/office/powerpoint/2010/main" val="2098611256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sasjonskart 01 16 x 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Skjema for dokumentbibliotek</Display>
  <Edit>Skjema for dokumentbibliotek</Edit>
  <New>Skjema for dokumentbibliotek</New>
</FormTemplates>
</file>

<file path=customXml/itemProps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Organisasjonskart 01 16 x 9</vt:lpstr>
      <vt:lpstr>Vannrett hierarki –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Vannrett hierarki – SmartArt</dc:title>
  <dc:creator/>
  <cp:keywords/>
  <cp:lastModifiedBy/>
  <cp:revision>2</cp:revision>
  <dcterms:modified xsi:type="dcterms:W3CDTF">2014-01-10T06:39:36Z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