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115" d="100"/>
          <a:sy n="115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0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50F086-1F96-4713-A2CE-3E4099588653}" type="datetime1">
              <a:rPr lang="nb-NO" smtClean="0"/>
              <a:t>06.07.2017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91183D-4386-4B2B-9C6A-7B51FB417CB6}" type="datetime1">
              <a:rPr lang="nb-NO" noProof="0" smtClean="0"/>
              <a:t>06.07.2017</a:t>
            </a:fld>
            <a:endParaRPr lang="nb-NO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noProof="0" smtClean="0"/>
              <a:t>1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57515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noProof="0" smtClean="0"/>
              <a:t>2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5717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noProof="0" smtClean="0"/>
              <a:t>3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7522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noProof="0" smtClean="0"/>
              <a:t>12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67418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bakgrunn" descr="Mursteinshus med snø på taket, i et snødekt landskap, med røyk som kommer fra pipa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figur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0" name="Frihåndsf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1" name="Frihåndsf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2" name="Frihåndsf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3" name="Frihåndsf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4" name="Frihåndsf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5" name="Frihåndsf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6" name="Frihåndsf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7" name="Frihåndsf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8" name="Frihåndsf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9" name="Frihåndsf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0" name="Frihåndsf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1" name="Frihåndsf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2" name="Frihåndsf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3" name="Frihåndsf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4" name="Frihåndsf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5" name="Frihåndsf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6" name="Frihåndsf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7" name="Frihåndsf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8" name="Frihåndsf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9" name="Frihåndsf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0" name="Frihåndsf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1" name="Frihåndsf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2" name="Frihåndsf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3" name="Frihåndsf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4" name="Frihåndsf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5" name="Ellipse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6" name="Frihåndsf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7" name="Frihåndsf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8" name="Ellipse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9" name="Ellipse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0" name="Ellipse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1" name="Frihåndsf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36" name="Frihåndsf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44" name="Frihåndsf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2" name="Frihåndsf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3" name="Frihåndsf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4" name="Frihåndsf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6" name="Frihåndsf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7" name="Rektangel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8" name="Frihåndsf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9" name="Frihåndsf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0" name="Frihåndsf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1" name="Frihåndsf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2" name="Frihåndsf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3" name="Frihåndsf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4" name="Frihåndsf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5" name="Frihåndsf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6" name="Frihåndsf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7" name="Frihåndsf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8" name="Frihåndsf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9" name="Frihåndsf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0" name="Frihåndsf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1" name="Frihåndsf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2" name="Frihåndsf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3" name="Frihåndsf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4" name="Frihåndsf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5" name="Frihåndsf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6" name="Frihåndsf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7" name="Frihåndsf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8" name="Frihåndsf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9" name="Frihåndsf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0" name="Frihåndsf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1" name="Frihåndsf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2" name="Frihåndsf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3" name="Frihåndsf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4" name="Rektangel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5" name="Frihåndsf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6" name="Frihåndsf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7" name="Frihåndsf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8" name="Frihåndsf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9" name="Frihåndsf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0" name="Frihåndsf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1" name="Frihåndsf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26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27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b-NO" noProof="0" dirty="0" smtClean="0"/>
              <a:t>30</a:t>
            </a:r>
            <a:endParaRPr lang="nb-NO" noProof="0" dirty="0"/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 smtClean="0">
                <a:solidFill>
                  <a:srgbClr val="231F20"/>
                </a:solidFill>
              </a:rPr>
              <a:t>02</a:t>
            </a:r>
            <a:endParaRPr lang="nb-NO" sz="1200" spc="-50" noProof="0" dirty="0">
              <a:solidFill>
                <a:srgbClr val="231F20"/>
              </a:solidFill>
            </a:endParaRP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2C507C"/>
                </a:solidFill>
              </a:rPr>
              <a:t>Januar</a:t>
            </a:r>
            <a:endParaRPr lang="nb-NO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FFFFFF"/>
                </a:solidFill>
              </a:rPr>
              <a:t>2017 </a:t>
            </a:r>
            <a:endParaRPr lang="nb-NO" sz="7200" cap="all" spc="-300" baseline="0" noProof="0" dirty="0">
              <a:solidFill>
                <a:srgbClr val="FFFFFF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Mandag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Tirsdag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Onsdag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Torsdag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Fredag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Lørdag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Søndag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uppe 4" descr="Gresskar på et jorde med høstløv som faller gjennom luften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figu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2" name="Frihåndsf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3" name="Frihåndsf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4" name="Frihåndsf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6" name="Frihåndsf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1" name="Frihåndsf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2" name="Frihåndsf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3" name="Frihåndsf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4" name="Frihåndsf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5" name="Frihåndsf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6" name="Frihåndsf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7" name="Frihåndsf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8" name="Frihåndsf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9" name="Frihåndsf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0" name="Frihåndsf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1" name="Frihåndsf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2" name="Frihåndsf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3" name="Frihåndsf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4" name="Frihåndsf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5" name="Rektangel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6" name="Frihåndsf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7" name="Frihåndsf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8" name="Frihåndsf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9" name="Frihåndsf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0" name="Frihåndsf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1" name="Frihåndsf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2" name="Frihåndsf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3" name="Frihåndsf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4" name="Frihåndsf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5" name="Frihåndsf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6" name="Frihåndsf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7" name="Frihåndsf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8" name="Frihåndsf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9" name="Frihåndsf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0" name="Frihåndsf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1" name="Frihåndsf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2" name="Frihåndsf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5" name="Frihåndsf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6" name="Frihåndsf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7" name="Frihåndsf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8" name="Frihåndsf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9" name="Frihåndsf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0" name="Frihåndsf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1" name="Frihåndsf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2" name="Frihåndsf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3" name="Frihåndsf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4" name="Frihåndsf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5" name="Frihåndsf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6" name="Frihåndsf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7" name="Frihåndsf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8" name="Frihåndsf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9" name="Frihåndsf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0" name="Frihåndsf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1" name="Frihåndsf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2" name="Frihåndsf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3" name="Frihåndsf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4" name="Frihåndsf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5" name="Frihåndsf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6" name="Frihåndsf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7" name="Frihåndsf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8" name="Frihåndsf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9" name="Frihåndsf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0" name="Frihåndsf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1" name="Frihåndsf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2" name="Frihåndsf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3" name="Frihåndsf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4" name="Frihåndsf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5" name="Frihåndsf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6" name="Frihåndsf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7" name="Frihåndsf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8" name="Frihåndsf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9" name="Frihåndsf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0" name="Frihåndsf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1" name="Frihåndsf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2" name="Frihåndsf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3" name="Frihåndsf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4" name="Frihåndsf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5" name="Frihåndsf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6" name="Frihåndsf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7" name="Frihåndsf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8" name="Frihåndsf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9" name="Frihåndsf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0" name="Frihåndsf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1" name="Frihåndsf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2" name="Frihåndsf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3" name="Frihåndsf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4" name="Frihåndsf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5" name="Frihåndsf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6" name="Frihåndsf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7" name="Frihåndsf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8" name="Frihåndsf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9" name="Frihåndsf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0" name="Frihåndsf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1" name="Frihåndsf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2" name="Frihåndsf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3" name="Frihåndsf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4" name="Frihåndsf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5" name="Frihåndsf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6" name="Frihåndsf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7" name="Frihåndsf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8" name="Frihåndsf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9" name="Frihåndsf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0" name="Frihåndsf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1" name="Frihåndsf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 smtClean="0">
                <a:solidFill>
                  <a:srgbClr val="C7CC62"/>
                </a:solidFill>
              </a:rPr>
              <a:t>25</a:t>
            </a:r>
            <a:endParaRPr lang="nb-NO" sz="1200" spc="-50" noProof="0" dirty="0">
              <a:solidFill>
                <a:srgbClr val="C7CC62"/>
              </a:solidFill>
            </a:endParaRP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26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	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 smtClean="0"/>
              <a:t>Klikk for å legge til tekst</a:t>
            </a:r>
          </a:p>
          <a:p>
            <a:pPr lvl="0" rtl="0"/>
            <a:r>
              <a:rPr lang="nb-NO" noProof="0" dirty="0" smtClean="0"/>
              <a:t> </a:t>
            </a:r>
            <a:endParaRPr lang="nb-NO" noProof="0" dirty="0"/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 smtClean="0"/>
              <a:t>Klikk for å legge til tekst</a:t>
            </a:r>
          </a:p>
          <a:p>
            <a:pPr lvl="0" rtl="0"/>
            <a:r>
              <a:rPr lang="nb-NO" noProof="0" dirty="0" smtClean="0"/>
              <a:t> </a:t>
            </a:r>
            <a:endParaRPr lang="nb-NO" noProof="0" dirty="0"/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>
                <a:solidFill>
                  <a:srgbClr val="633617"/>
                </a:solidFill>
              </a:rPr>
              <a:t>Oktober</a:t>
            </a:r>
            <a:endParaRPr lang="nb-NO" sz="4000" cap="none" spc="0" baseline="0" noProof="0" dirty="0">
              <a:solidFill>
                <a:srgbClr val="633617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CA7F29"/>
                </a:solidFill>
              </a:rPr>
              <a:t>2017 </a:t>
            </a:r>
            <a:endParaRPr lang="nb-NO" sz="7200" cap="all" spc="-300" baseline="0" noProof="0" dirty="0">
              <a:solidFill>
                <a:srgbClr val="CA7F29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Mandag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Tirsdag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Onsdag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Torsdag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Fredag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Lørdag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Søndag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uppe 4" descr="Fugleskremsel i en maisåker med to kråker på de utstrakte armen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figu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grpSp>
          <p:nvGrpSpPr>
            <p:cNvPr id="216" name="Gruppe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rihånds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4" name="Frihånds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5" name="Frihånds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6" name="Frihånds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7" name="Frihånds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8" name="Frihånds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9" name="Frihånds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0" name="Frihånds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1" name="Frihånds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2" name="Frihånds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3" name="Frihånds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4" name="Frihånds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5" name="Frihånds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6" name="Frihånds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7" name="Frihånds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8" name="Frihånds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49" name="Frihånds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0" name="Frihånds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1" name="Frihånds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2" name="Frihånds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3" name="Frihånds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4" name="Frihånds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5" name="Frihånds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6" name="Frihånds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7" name="Frihånds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8" name="Frihånds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59" name="Frihånds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0" name="Frihånds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1" name="Frihånds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2" name="Frihånds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3" name="Frihånds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4" name="Frihånds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5" name="Frihånds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6" name="Frihånds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7" name="Frihånds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8" name="Frihånds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69" name="Rektangel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0" name="Frihånds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1" name="Frihånds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2" name="Frihånds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3" name="Frihånds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4" name="Frihånds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5" name="Frihånds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6" name="Frihånds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7" name="Frihånds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8" name="Frihånds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79" name="Frihånds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0" name="Frihånds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1" name="Frihånds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2" name="Frihånds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3" name="Frihånds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4" name="Frihånds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5" name="Frihånds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6" name="Frihånds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7" name="Frihånds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8" name="Frihånds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89" name="Frihånds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0" name="Frihånds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1" name="Frihånds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2" name="Frihånds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3" name="Frihånds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4" name="Frihånds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5" name="Frihånds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6" name="Frihånds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7" name="Frihånds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8" name="Frihånds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99" name="Frihånds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0" name="Frihånds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1" name="Frihånds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2" name="Frihånds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3" name="Frihånds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4" name="Frihånds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5" name="Frihånds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6" name="Frihånds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7" name="Frihånds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8" name="Frihånds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09" name="Frihånds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0" name="Frihånds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1" name="Frihånds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2" name="Frihånds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3" name="Frihånds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4" name="Frihånds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5" name="Frihånds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6" name="Frihånds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7" name="Frihånds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8" name="Frihånds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19" name="Frihånds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0" name="Frihånds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1" name="Frihånds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2" name="Frihånds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3" name="Frihånds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4" name="Frihånds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5" name="Frihånds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6" name="Frihånds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7" name="Frihånds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8" name="Frihånds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29" name="Frihånds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0" name="Frihånds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1" name="Frihånds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2" name="Frihånds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3" name="Frihånds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4" name="Frihånds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5" name="Frihånds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6" name="Frihånds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7" name="Frihånds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8" name="Frihånds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39" name="Frihånds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0" name="Frihånds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1" name="Frihånds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2" name="Frihånds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3" name="Frihånds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4" name="Frihånds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5" name="Frihånds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6" name="Frihånds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7" name="Frihånds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8" name="Frihånds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49" name="Frihånds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0" name="Frihånds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1" name="Frihånds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2" name="Frihånds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3" name="Frihånds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4" name="Frihånds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5" name="Frihånds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6" name="Frihånds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7" name="Frihånds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8" name="Frihånds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59" name="Frihånds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0" name="Frihånds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1" name="Frihånds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2" name="Frihånds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3" name="Frihånds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4" name="Frihånds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5" name="Frihånds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6" name="Frihånds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7" name="Frihånds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8" name="Frihånds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69" name="Frihånds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0" name="Frihånds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1" name="Frihånds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2" name="Frihånds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3" name="Frihånds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4" name="Frihånds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5" name="Frihånds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6" name="Frihånds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7" name="Frihånds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8" name="Frihånds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79" name="Frihånds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0" name="Frihånds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1" name="Frihånds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2" name="Frihånds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3" name="Frihånds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4" name="Frihånds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5" name="Frihånds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6" name="Frihånds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7" name="Frihånds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8" name="Frihånds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89" name="Frihånds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0" name="Frihånds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1" name="Frihånds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2" name="Frihånds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3" name="Frihånds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4" name="Frihånds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5" name="Frihånds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6" name="Frihånds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7" name="Frihånds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8" name="Frihånds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999" name="Frihånds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0" name="Frihånds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1" name="Frihånds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2" name="Frihånds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3" name="Frihånds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4" name="Frihånds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5" name="Frihånds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6" name="Frihånds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7" name="Frihånds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8" name="Frihånds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09" name="Frihånds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0" name="Frihånds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1" name="Frihånds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2" name="Frihånds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3" name="Frihånds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4" name="Frihånds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5" name="Frihånds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6" name="Frihånds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7" name="Frihånds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8" name="Frihånds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19" name="Frihånds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0" name="Rektangel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1" name="Frihånds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2" name="Frihånds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3" name="Frihånds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4" name="Frihånds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5" name="Frihånds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6" name="Frihånds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7" name="Frihånds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8" name="Frihånds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29" name="Frihånds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30" name="Frihånds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31" name="Frihånds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1032" name="Frihånds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</p:grpSp>
        <p:grpSp>
          <p:nvGrpSpPr>
            <p:cNvPr id="217" name="Gruppe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rihånds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4" name="Frihånds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5" name="Frihånds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6" name="Frihånds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7" name="Frihånds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8" name="Frihånds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9" name="Frihånds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0" name="Frihånds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1" name="Frihånds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2" name="Frihånds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3" name="Frihånds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4" name="Frihånds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5" name="Frihånds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6" name="Frihånds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7" name="Frihånds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8" name="Frihånds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49" name="Frihånds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0" name="Frihånds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1" name="Frihånds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2" name="Frihånds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3" name="Frihånds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4" name="Frihånds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5" name="Frihånds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6" name="Frihånds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7" name="Frihånds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8" name="Frihånds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59" name="Frihånds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0" name="Frihånds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1" name="Frihånds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2" name="Frihånds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3" name="Frihånds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4" name="Frihånds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5" name="Frihånds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6" name="Frihånds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7" name="Frihånds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8" name="Frihånds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69" name="Frihånds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0" name="Frihånds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1" name="Frihånds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2" name="Frihånds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3" name="Frihånds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4" name="Frihånds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5" name="Frihånds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6" name="Frihånds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7" name="Frihånds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8" name="Frihånds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79" name="Frihånds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0" name="Frihånds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1" name="Frihånds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2" name="Frihånds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3" name="Frihånds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4" name="Frihånds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5" name="Frihånds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6" name="Frihånds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7" name="Frihånds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8" name="Frihånds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89" name="Frihånds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0" name="Frihånds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1" name="Frihånds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2" name="Frihånds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3" name="Frihånds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4" name="Frihånds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5" name="Frihånds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6" name="Frihånds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7" name="Frihånds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8" name="Frihånds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99" name="Frihånds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0" name="Frihånds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1" name="Frihånds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2" name="Frihånds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3" name="Frihånds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4" name="Frihånds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5" name="Frihånds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6" name="Frihånds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7" name="Frihånds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8" name="Frihånds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09" name="Frihånds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0" name="Frihånds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1" name="Frihånds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2" name="Frihånds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3" name="Frihånds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4" name="Frihånds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5" name="Frihånds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6" name="Frihånds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7" name="Frihånds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8" name="Frihånds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19" name="Frihånds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0" name="Frihånds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1" name="Frihånds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2" name="Frihånds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3" name="Frihånds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4" name="Frihånds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5" name="Frihånds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6" name="Frihånds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7" name="Frihånds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8" name="Frihånds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29" name="Frihånds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0" name="Frihånds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1" name="Frihånds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2" name="Frihånds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3" name="Frihånds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4" name="Frihånds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5" name="Frihånds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6" name="Frihånds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7" name="Frihånds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8" name="Frihånds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39" name="Frihånds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0" name="Frihånds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1" name="Frihånds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2" name="Frihånds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3" name="Frihånds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4" name="Frihånds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5" name="Frihånds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6" name="Frihånds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7" name="Frihånds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8" name="Frihånds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49" name="Frihånds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0" name="Frihånds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1" name="Frihånds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2" name="Frihånds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3" name="Frihånds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4" name="Frihånds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5" name="Frihånds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6" name="Frihånds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7" name="Frihånds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8" name="Frihånds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59" name="Frihånds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0" name="Frihånds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1" name="Frihånds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2" name="Frihånds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3" name="Frihånds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4" name="Frihånds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5" name="Frihånds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6" name="Frihånds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7" name="Frihånds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8" name="Frihånds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69" name="Frihånds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0" name="Frihånds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1" name="Frihånds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2" name="Frihånds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3" name="Frihånds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4" name="Frihånds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5" name="Frihånds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6" name="Frihånds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7" name="Frihånds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8" name="Frihånds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79" name="Frihånds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0" name="Frihånds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1" name="Frihånds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2" name="Frihånds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3" name="Frihånds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4" name="Frihånds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5" name="Frihånds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6" name="Frihånds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7" name="Frihånds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8" name="Frihånds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89" name="Frihånds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0" name="Frihånds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1" name="Frihånds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2" name="Frihånds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3" name="Frihånds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4" name="Frihånds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5" name="Frihånds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6" name="Frihånds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7" name="Frihånds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8" name="Frihånds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799" name="Frihånds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0" name="Frihånds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1" name="Frihånds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2" name="Frihånds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3" name="Frihånds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4" name="Frihånds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5" name="Frihånds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6" name="Frihånds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7" name="Frihånds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8" name="Frihånds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09" name="Frihånds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0" name="Frihånds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1" name="Frihånds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2" name="Frihånds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3" name="Frihånds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4" name="Frihånds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5" name="Frihånds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6" name="Frihånds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7" name="Frihånds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8" name="Frihånds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19" name="Frihånds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0" name="Frihånds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1" name="Frihånds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2" name="Frihånds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3" name="Frihånds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4" name="Frihånds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5" name="Frihånds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6" name="Frihånds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7" name="Frihånds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8" name="Frihånds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29" name="Frihånds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0" name="Frihånds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1" name="Frihånds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832" name="Frihånds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</p:grpSp>
        <p:grpSp>
          <p:nvGrpSpPr>
            <p:cNvPr id="218" name="Gruppe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rihånds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34" name="Frihånds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35" name="Frihånds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36" name="Frihånds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37" name="Frihånds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38" name="Frihånds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39" name="Frihånds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0" name="Frihånds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1" name="Frihånds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2" name="Frihånds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3" name="Frihånds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4" name="Frihånds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5" name="Frihånds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6" name="Frihånds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7" name="Frihånds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8" name="Frihånds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49" name="Frihånds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0" name="Frihånds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1" name="Frihånds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2" name="Frihånds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3" name="Frihånds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4" name="Frihånds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5" name="Frihånds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6" name="Frihånds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7" name="Frihånds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8" name="Frihånds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59" name="Frihånds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0" name="Frihånds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1" name="Frihånds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2" name="Frihånds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3" name="Frihånds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4" name="Frihånds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5" name="Frihånds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6" name="Frihånds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7" name="Frihånds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8" name="Frihånds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69" name="Frihånds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0" name="Frihånds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1" name="Frihånds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2" name="Frihånds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3" name="Frihånds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4" name="Frihånds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5" name="Frihånds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6" name="Frihånds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7" name="Frihånds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8" name="Frihånds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79" name="Frihånds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0" name="Frihånds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1" name="Frihånds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2" name="Frihånds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3" name="Frihånds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4" name="Frihånds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5" name="Frihånds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6" name="Rektangel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7" name="Frihånds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8" name="Frihånds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89" name="Frihånds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0" name="Frihånds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1" name="Frihånds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2" name="Frihånds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3" name="Frihånds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4" name="Frihånds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5" name="Frihånds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6" name="Frihånds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7" name="Frihånds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8" name="Frihånds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499" name="Frihånds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0" name="Frihånds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1" name="Frihånds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2" name="Ellipse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3" name="Frihånds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4" name="Frihånds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5" name="Frihånds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6" name="Frihånds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7" name="Frihånds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8" name="Frihånds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09" name="Frihånds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0" name="Frihånds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1" name="Frihånds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2" name="Frihånds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3" name="Frihånds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4" name="Frihånds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5" name="Rektangel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6" name="Frihånds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7" name="Frihånds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8" name="Frihånds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19" name="Frihånds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0" name="Frihånds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1" name="Frihånds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2" name="Frihånds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3" name="Frihånds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4" name="Frihånds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5" name="Frihånds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6" name="Frihånds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7" name="Frihånds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8" name="Frihånds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29" name="Frihånds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0" name="Frihånds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1" name="Frihånds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2" name="Frihånds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3" name="Frihånds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4" name="Frihånds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5" name="Frihånds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6" name="Frihånds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7" name="Frihånds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8" name="Frihånds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39" name="Frihånds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0" name="Frihånds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1" name="Frihånds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2" name="Frihånds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3" name="Frihånds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4" name="Frihånds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5" name="Frihånds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6" name="Frihånds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7" name="Frihånds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8" name="Frihånds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49" name="Frihånds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0" name="Frihånds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1" name="Frihånds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2" name="Frihånds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3" name="Frihånds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4" name="Frihånds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5" name="Frihånds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6" name="Frihånds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7" name="Rektangel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8" name="Frihånds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59" name="Frihånds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0" name="Frihånds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1" name="Frihånds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2" name="Frihånds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3" name="Frihånds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4" name="Frihånds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5" name="Frihånds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6" name="Frihånds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7" name="Frihånds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8" name="Frihånds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69" name="Frihånds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0" name="Frihånds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1" name="Frihånds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2" name="Frihånds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3" name="Frihånds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4" name="Frihånds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5" name="Frihånds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6" name="Frihånds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7" name="Frihånds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8" name="Frihånds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79" name="Frihånds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0" name="Frihånds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1" name="Frihånds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2" name="Frihånds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3" name="Frihånds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4" name="Frihånds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5" name="Frihånds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6" name="Frihånds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7" name="Frihånds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8" name="Frihånds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89" name="Frihånds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0" name="Frihånds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1" name="Frihånds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2" name="Frihånds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3" name="Frihånds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4" name="Frihånds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5" name="Frihånds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6" name="Frihånds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7" name="Frihånds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8" name="Frihånds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599" name="Frihånds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0" name="Frihånds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1" name="Frihånds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2" name="Frihånds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3" name="Frihånds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4" name="Frihånds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5" name="Frihånds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6" name="Frihånds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7" name="Frihånds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8" name="Frihånds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09" name="Frihånds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0" name="Frihånds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1" name="Frihånds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2" name="Frihånds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3" name="Frihånds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4" name="Frihånds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5" name="Frihånds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6" name="Frihånds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7" name="Frihånds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8" name="Frihånds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19" name="Frihånds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0" name="Frihånds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1" name="Frihånds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2" name="Frihånds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3" name="Frihånds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4" name="Frihånds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5" name="Frihånds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6" name="Frihånds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7" name="Frihånds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8" name="Frihånds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29" name="Frihånds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0" name="Frihånds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1" name="Frihånds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  <p:sp>
            <p:nvSpPr>
              <p:cNvPr id="632" name="Frihånds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nb-NO" noProof="0" dirty="0"/>
              </a:p>
            </p:txBody>
          </p:sp>
        </p:grpSp>
        <p:sp>
          <p:nvSpPr>
            <p:cNvPr id="219" name="Frihåndsf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0" name="Frihåndsf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1" name="Frihåndsf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7" name="Frihåndsf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8" name="Frihåndsf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9" name="Frihåndsf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0" name="Frihåndsf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6" name="Frihåndsf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7" name="Frihåndsf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8" name="Frihåndsf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9" name="Frihåndsf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0" name="Frihåndsf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1" name="Frihåndsf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2" name="Frihåndsf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3" name="Frihåndsf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4" name="Frihåndsf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5" name="Frihåndsf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2" name="Frihåndsf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3" name="Frihåndsf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4" name="Frihåndsf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5" name="Frihåndsf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6" name="Frihåndsf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7" name="Frihåndsf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8" name="Frihåndsf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9" name="Frihåndsf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0" name="Frihåndsf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1" name="Frihåndsf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2" name="Frihåndsf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30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 smtClean="0">
                <a:solidFill>
                  <a:srgbClr val="231F20"/>
                </a:solidFill>
              </a:rPr>
              <a:t>22</a:t>
            </a:r>
            <a:endParaRPr lang="nb-NO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10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09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>
                <a:solidFill>
                  <a:srgbClr val="FFFFFF"/>
                </a:solidFill>
              </a:rPr>
              <a:t>November</a:t>
            </a:r>
            <a:endParaRPr lang="nb-NO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C7CC62"/>
                </a:solidFill>
              </a:rPr>
              <a:t>2017 </a:t>
            </a:r>
            <a:endParaRPr lang="nb-NO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Mandag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Tirsdag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Onsdag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Torsdag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Fredag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Lørdag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Søndag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uppe 4" descr="Snødekt landskap med snømann og snøfnugg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figu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35" name="Frihåndsf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36" name="Frihåndsf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37" name="Frihåndsf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38" name="Frihåndsf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39" name="Frihåndsf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0" name="Frihåndsf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1" name="Frihåndsf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2" name="Ellipse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3" name="Ellipse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4" name="Ellipse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5" name="Ellipse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6" name="Frihåndsf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7" name="Frihåndsf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8" name="Frihåndsf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49" name="Frihåndsf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0" name="Frihåndsf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1" name="Frihåndsf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2" name="Frihåndsf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3" name="Frihåndsf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4" name="Frihåndsf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5" name="Frihåndsf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6" name="Frihåndsf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7" name="Frihåndsf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8" name="Frihåndsf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59" name="Frihåndsf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0" name="Frihåndsf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1" name="Frihåndsf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2" name="Frihåndsf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3" name="Frihåndsf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4" name="Frihåndsf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5" name="Frihåndsf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6" name="Frihåndsf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7" name="Ellipse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8" name="Ellipse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69" name="Ellipse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0" name="Ellipse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1" name="Ellipse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2" name="Ellipse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3" name="Frihåndsf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4" name="Frihåndsf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5" name="Frihåndsf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6" name="Frihåndsf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7" name="Frihåndsf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8" name="Frihåndsf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79" name="Frihåndsf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0" name="Rektangel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1" name="Frihåndsf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2" name="Frihåndsf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3" name="Frihåndsf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4" name="Frihåndsf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5" name="Frihåndsf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6" name="Frihåndsf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7" name="Frihåndsf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8" name="Frihåndsf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89" name="Frihåndsf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0" name="Ellipse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1" name="Frihåndsf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2" name="Frihåndsf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3" name="Frihåndsf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4" name="Frihåndsf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5" name="Frihåndsf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6" name="Ellipse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7" name="Ellipse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8" name="Ellipse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099" name="Frihåndsf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0" name="Frihåndsf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1" name="Ellipse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2" name="Frihåndsf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3" name="Frihåndsf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4" name="Frihåndsf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5" name="Frihåndsf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6" name="Frihåndsf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7" name="Frihåndsf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8" name="Frihåndsf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09" name="Frihåndsf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10" name="Frihåndsf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11" name="Frihåndsf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112" name="Frihåndsf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01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02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03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>
                <a:solidFill>
                  <a:srgbClr val="C00000"/>
                </a:solidFill>
              </a:rPr>
              <a:t>Desember</a:t>
            </a:r>
            <a:endParaRPr lang="nb-NO" sz="4000" cap="none" spc="0" baseline="0" noProof="0" dirty="0">
              <a:solidFill>
                <a:srgbClr val="C00000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7ED7F6"/>
                </a:solidFill>
              </a:rPr>
              <a:t>2017 </a:t>
            </a:r>
            <a:endParaRPr lang="nb-NO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Mandag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Tirsdag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Onsdag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Torsdag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Fredag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Lørdag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Søndag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noProof="0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 dirty="0"/>
              <a:t>Klikk for å legge til undertittel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C7A857-D47F-436F-ACCF-5CB8661B8F03}" type="datetime1">
              <a:rPr lang="nb-NO" noProof="0" smtClean="0"/>
              <a:t>06.07.2017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noProof="0" dirty="0"/>
              <a:t>Klikk for å legge til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nb-NO" noProof="0" dirty="0"/>
              <a:t>Klikk for å legge til tekst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BBFD7A-E79C-4758-B724-A0E365D534EF}" type="datetime1">
              <a:rPr lang="nb-NO" noProof="0" smtClean="0"/>
              <a:t>06.07.2017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uppe 420" descr="Person som kjører nedover på ski og har på seg et rødt skjerf med hvite hjerter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figur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3" name="Frihånds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4" name="Frihånds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5" name="Frihånds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6" name="Frihånds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7" name="Frihånds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8" name="Frihånds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9" name="Frihånds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0" name="Frihånds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1" name="Frihånds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2" name="Frihånds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3" name="Frihånds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4" name="Frihånds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5" name="Frihånds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6" name="Frihånds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7" name="Frihånds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8" name="Frihånds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9" name="Frihånds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0" name="Frihånds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1" name="Frihånds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2" name="Frihånds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3" name="Frihånds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4" name="Frihånds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5" name="Frihånds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6" name="Frihånds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7" name="Frihånds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8" name="Frihånds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9" name="Frihånds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0" name="Frihånds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1" name="Frihånds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2" name="Frihånds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3" name="Frihånds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4" name="Frihånds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5" name="Frihånds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6" name="Frihånds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7" name="Frihånds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8" name="Frihånds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9" name="Frihånds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0" name="Frihånds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1" name="Frihånds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2" name="Frihånds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3" name="Frihånds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4" name="Frihånds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5" name="Frihånds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6" name="Frihånds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7" name="Frihånds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8" name="Frihånds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9" name="Frihånds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0" name="Frihånds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1" name="Frihånds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2" name="Frihånds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3" name="Frihånds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4" name="Frihånds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5" name="Frihånds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6" name="Frihånds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7" name="Frihånds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8" name="Frihånds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9" name="Frihånds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0" name="Frihånds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1" name="Frihånds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2" name="Frihånds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3" name="Frihånds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4" name="Frihånds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5" name="Ellipse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6" name="Ellipse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7" name="Frihånds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8" name="Frihånds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  <p:sp>
          <p:nvSpPr>
            <p:cNvPr id="489" name="Frihånds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0" name="Frihånds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  <p:sp>
          <p:nvSpPr>
            <p:cNvPr id="491" name="Frihånds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2" name="Frihånds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3" name="Frihånds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4" name="Frihånds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5" name="Frihånds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7ED7F6"/>
                </a:solidFill>
              </a:endParaRPr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 smtClean="0">
                <a:solidFill>
                  <a:srgbClr val="231F20"/>
                </a:solidFill>
              </a:rPr>
              <a:t>25</a:t>
            </a:r>
            <a:endParaRPr lang="nb-NO" sz="1200" spc="-50" noProof="0" dirty="0">
              <a:solidFill>
                <a:srgbClr val="231F20"/>
              </a:solidFill>
            </a:endParaRP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28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05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04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06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07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08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09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10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12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FE0F8"/>
                </a:solidFill>
              </a:rPr>
              <a:t>11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 smtClean="0"/>
              <a:t>Klikk for å legge til tekst</a:t>
            </a:r>
            <a:endParaRPr lang="nb-NO" noProof="0" dirty="0"/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 smtClean="0"/>
              <a:t>Klikk for å legge til tekst </a:t>
            </a:r>
            <a:endParaRPr lang="nb-NO" noProof="0" dirty="0"/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2C507C"/>
                </a:solidFill>
              </a:rPr>
              <a:t>Februar</a:t>
            </a:r>
            <a:endParaRPr lang="nb-NO" sz="3600" cap="none" spc="0" noProof="0" dirty="0">
              <a:solidFill>
                <a:srgbClr val="2C507C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7ED7F6"/>
                </a:solidFill>
              </a:rPr>
              <a:t>2017 </a:t>
            </a:r>
            <a:endParaRPr lang="nb-NO" sz="7200" cap="all" spc="-300" baseline="0" noProof="0" dirty="0">
              <a:solidFill>
                <a:srgbClr val="7ED7F6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Mandag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Tirsdag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Onsdag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Torsdag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Fredag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Lørdag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C00000"/>
                </a:solidFill>
              </a:rPr>
              <a:t>Søndag</a:t>
            </a:r>
            <a:endParaRPr lang="nb-NO" sz="1000" cap="none" spc="-50" noProof="0" dirty="0">
              <a:solidFill>
                <a:srgbClr val="C00000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pe 94" descr="Regnbue som strekker seg mellom to skyer over et jorde med firkløver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figur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0" name="Frihåndsf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1" name="Frihåndsf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2" name="Frihåndsf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3" name="Frihåndsf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4" name="Frihåndsf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5" name="Frihåndsf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6" name="Frihåndsf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7" name="Frihåndsf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8" name="Frihåndsf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9" name="Frihåndsf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0" name="Frihåndsf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1" name="Frihåndsf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2" name="Frihåndsf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3" name="Frihåndsf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4" name="Frihåndsf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5" name="Frihåndsf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6" name="Frihåndsf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7" name="Frihåndsf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8" name="Frihåndsf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9" name="Frihåndsf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0" name="Frihåndsf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1" name="Frihåndsf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2" name="Frihåndsf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3" name="Frihåndsf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4" name="Frihåndsf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5" name="Frihåndsf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6" name="Frihåndsf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7" name="Frihåndsf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8" name="Frihåndsf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9" name="Frihåndsf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0" name="Frihåndsf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1" name="Frihåndsf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36" name="Frihåndsf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44" name="Frihåndsf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2" name="Frihåndsf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3" name="Frihåndsf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4" name="Frihåndsf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6" name="Frihåndsf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7" name="Frihåndsf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8" name="Frihåndsf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9" name="Frihåndsf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0" name="Frihåndsf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28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vert="horz" lIns="27432" tIns="27432" rIns="27432" bIns="45720" rtlCol="0" anchor="t">
            <a:normAutofit/>
          </a:bodyPr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lang="en-US" sz="1050" dirty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noProof="0" dirty="0" smtClean="0"/>
              <a:t>Klikk for å legge til tekst</a:t>
            </a:r>
            <a:endParaRPr lang="nb-NO" noProof="0" dirty="0"/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5F8A26"/>
                </a:solidFill>
              </a:rPr>
              <a:t>Mars</a:t>
            </a:r>
            <a:endParaRPr lang="nb-NO" sz="3600" cap="none" spc="0" noProof="0" dirty="0">
              <a:solidFill>
                <a:srgbClr val="5F8A26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BCEAFA"/>
                </a:solidFill>
              </a:rPr>
              <a:t>2017 </a:t>
            </a:r>
            <a:endParaRPr lang="nb-NO" sz="7200" cap="all" spc="-300" baseline="0" noProof="0" dirty="0">
              <a:solidFill>
                <a:srgbClr val="BCEAFA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Mandag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Tirsdag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Onsdag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Torsdag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Fredag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Lørdag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Søndag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uppe 4" descr="Tulipaner i blomst i en åsside med blå himmel og en hvit sky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figu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5" name="Frihåndsf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6" name="Frihåndsf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7" name="Frihåndsf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8" name="Frihåndsf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59" name="Frihåndsf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0" name="Frihåndsf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1" name="Frihåndsf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2" name="Frihåndsf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3" name="Frihåndsf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4" name="Frihåndsf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5" name="Frihåndsf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6" name="Frihåndsf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7" name="Frihåndsf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8" name="Frihåndsf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69" name="Frihåndsf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0" name="Frihåndsf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171" name="Frihåndsf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1" name="Frihåndsf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2" name="Frihåndsf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3" name="Frihåndsf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4" name="Frihåndsf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5" name="Frihåndsf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6" name="Frihåndsf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7" name="Frihåndsf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8" name="Frihåndsf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09" name="Frihåndsf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0" name="Frihåndsf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1" name="Frihåndsf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2" name="Frihåndsf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3" name="Frihåndsf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4" name="Frihåndsf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5" name="Frihåndsf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6" name="Frihåndsf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7" name="Frihåndsf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8" name="Frihåndsf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19" name="Frihåndsf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0" name="Frihåndsf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1" name="Frihåndsf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2" name="Frihåndsf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3" name="Frihåndsf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4" name="Frihåndsf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5" name="Frihåndsf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6" name="Frihåndsf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7" name="Frihåndsf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8" name="Frihåndsf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29" name="Frihåndsf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0" name="Frihåndsf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1" name="Frihåndsf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32" name="Frihåndsf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5" name="Frihåndsf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6" name="Frihåndsf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7" name="Frihåndsf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8" name="Frihåndsf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49" name="Frihåndsf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0" name="Frihåndsf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1" name="Frihåndsf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2" name="Frihåndsf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3" name="Frihåndsf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4" name="Frihåndsf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5" name="Frihåndsf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6" name="Frihåndsf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7" name="Frihåndsf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8" name="Frihåndsf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59" name="Frihåndsf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0" name="Frihåndsf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  <p:sp>
          <p:nvSpPr>
            <p:cNvPr id="361" name="Frihåndsf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>
                <a:solidFill>
                  <a:srgbClr val="92C443"/>
                </a:solidFill>
              </a:endParaRPr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27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01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02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03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04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05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06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FFFFFF"/>
                </a:solidFill>
              </a:rPr>
              <a:t>April</a:t>
            </a:r>
            <a:endParaRPr lang="nb-NO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527506"/>
                </a:solidFill>
              </a:rPr>
              <a:t>2017 </a:t>
            </a:r>
            <a:endParaRPr lang="nb-NO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Mandag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Tirsdag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Onsdag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Torsdag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Fredag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Lørdag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Søndag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uppe 187" descr="Kanin i grønt gress nært et tre med nyutsprunget løv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figur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0" name="Frihånds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1" name="Frihånds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2" name="Frihånds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3" name="Frihånds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4" name="Frihånds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5" name="Frihånds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6" name="Frihånds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7" name="Frihånds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8" name="Frihånds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9" name="Frihånds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0" name="Frihånds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1" name="Frihånds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2" name="Frihånds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3" name="Frihånds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4" name="Frihånds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5" name="Frihånds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6" name="Frihånds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7" name="Frihånds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8" name="Frihånds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9" name="Frihånds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0" name="Frihånds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1" name="Frihånds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2" name="Frihånds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3" name="Frihånds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4" name="Frihånds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5" name="Frihånds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6" name="Frihånds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7" name="Frihånds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8" name="Frihånds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9" name="Frihånds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0" name="Frihånds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1" name="Frihånds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36" name="Frihånds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44" name="Frihånds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2" name="Frihånds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3" name="Frihånds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4" name="Frihånds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6" name="Frihånds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7" name="Frihånds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8" name="Frihånds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9" name="Frihånds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0" name="Frihånds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2" name="Frihånds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3" name="Frihånds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4" name="Frihånds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5" name="Frihånds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6" name="Frihånds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7" name="Frihånds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8" name="Frihånds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9" name="Frihånds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0" name="Frihånds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1" name="Frihånds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2" name="Frihånds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3" name="Frihånds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4" name="Frihånds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5" name="Frihånds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6" name="Frihånds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7" name="Frihånds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8" name="Frihånds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9" name="Frihånds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0" name="Frihånds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1" name="Frihånds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2" name="Frihånds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3" name="Frihånds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4" name="Frihånds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5" name="Frihånds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6" name="Frihånds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7" name="Frihånds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8" name="Frihånds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9" name="Frihånds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0" name="Frihånds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1" name="Frihånds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2" name="Frihånds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3" name="Frihånds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4" name="Frihånds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5" name="Frihånds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6" name="Frihånds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7" name="Frihånds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8" name="Frihånds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9" name="Frihånds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0" name="Frihånds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1" name="Frihånds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2" name="Frihånds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3" name="Frihånds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4" name="Frihånds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5" name="Frihånds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6" name="Frihånds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7" name="Frihånds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8" name="Frihånds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9" name="Frihånds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0" name="Frihånds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01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02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03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04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05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06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31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01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02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04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03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05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 rtl="0"/>
            <a:r>
              <a:rPr lang="nb-NO" noProof="0" dirty="0"/>
              <a:t>06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07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08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09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11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2C443"/>
                </a:solidFill>
              </a:rPr>
              <a:t>10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FFFFFF"/>
                </a:solidFill>
              </a:rPr>
              <a:t>Mai</a:t>
            </a:r>
            <a:endParaRPr lang="nb-NO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527506"/>
                </a:solidFill>
              </a:rPr>
              <a:t>2017 </a:t>
            </a:r>
            <a:endParaRPr lang="nb-NO" sz="7200" cap="all" spc="-300" baseline="0" noProof="0" dirty="0">
              <a:solidFill>
                <a:srgbClr val="527506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Mandag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Tirsdag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Onsdag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Torsdag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Fredag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Lørdag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5F8A26"/>
                </a:solidFill>
              </a:rPr>
              <a:t>Søndag</a:t>
            </a:r>
            <a:endParaRPr lang="nb-NO" sz="1000" cap="none" spc="-50" noProof="0" dirty="0">
              <a:solidFill>
                <a:srgbClr val="5F8A26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pe 300" descr="Hval med vannsprut som svømmer i havet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figur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3" name="Frihånds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4" name="Frihånds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5" name="Frihånds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6" name="Frihånds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7" name="Frihånds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8" name="Frihånds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9" name="Frihånds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0" name="Frihånds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1" name="Frihånds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2" name="Frihånds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3" name="Frihånds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4" name="Frihånds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5" name="Frihånds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6" name="Frihånds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7" name="Frihånds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8" name="Frihånds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9" name="Frihånds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0" name="Frihånds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1" name="Frihånds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2" name="Frihånds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3" name="Frihånds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4" name="Frihånds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5" name="Frihånds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6" name="Frihånds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7" name="Frihånds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8" name="Frihånds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9" name="Frihånds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0" name="Frihånds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1" name="Frihånds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2" name="Frihånds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5" name="Frihånds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29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30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FFFFFF"/>
                </a:solidFill>
              </a:rPr>
              <a:t>Juni</a:t>
            </a:r>
            <a:endParaRPr lang="nb-NO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B6DEFF"/>
                </a:solidFill>
              </a:rPr>
              <a:t>2017 </a:t>
            </a:r>
            <a:endParaRPr lang="nb-NO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Mandag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Tirsdag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Onsdag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Torsdag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Fredag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Lørdag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Søndag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uppe 4" descr="Tropisk øy omgitt av vann, med palmetre, badeball og krabb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figu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44" name="Frihåndsf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45" name="Frihåndsf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46" name="Frihåndsf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47" name="Frihåndsf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48" name="Frihåndsf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49" name="Frihåndsf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0" name="Frihåndsf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1" name="Frihåndsf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2" name="Frihåndsf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3" name="Frihåndsf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4" name="Frihåndsf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5" name="Frihåndsf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6" name="Frihåndsf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7" name="Frihåndsf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8" name="Frihåndsf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59" name="Frihåndsf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0" name="Frihåndsf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1" name="Frihåndsf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2" name="Frihåndsf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3" name="Frihåndsf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4" name="Frihåndsf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5" name="Frihåndsf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6" name="Frihåndsf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7" name="Frihåndsf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8" name="Frihåndsf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69" name="Frihåndsf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70" name="Frihåndsf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71" name="Frihåndsf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88" name="Frihåndsf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89" name="Frihåndsf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0" name="Frihåndsf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1" name="Frihåndsf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2" name="Frihåndsf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3" name="Frihåndsf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4" name="Frihåndsf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5" name="Frihåndsf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6" name="Frihåndsf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7" name="Frihåndsf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8" name="Frihåndsf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199" name="Frihåndsf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0" name="Frihåndsf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1" name="Frihåndsf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2" name="Frihåndsf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3" name="Frihåndsf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4" name="Frihåndsf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5" name="Frihåndsf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6" name="Frihåndsf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7" name="Frihåndsf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8" name="Frihåndsf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09" name="Frihåndsf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0" name="Frihåndsf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1" name="Frihåndsf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2" name="Frihåndsf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3" name="Frihåndsf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4" name="Frihåndsf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5" name="Frihåndsf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6" name="Frihåndsf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7" name="Frihåndsf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8" name="Ellipse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19" name="Ellipse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0" name="Ellipse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21" name="Ellipse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36" name="Ellipse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44" name="Frihåndsf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2" name="Frihåndsf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3" name="Frihåndsf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54" name="Frihåndsf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6" name="Frihåndsf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7" name="Frihåndsf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8" name="Frihåndsf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9" name="Frihåndsf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0" name="Frihåndsf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6" name="Frihåndsf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7" name="Frihåndsf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8" name="Frihåndsf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9" name="Frihåndsf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0" name="Frihåndsf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1" name="Frihåndsf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2" name="Frihåndsf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3" name="Frihåndsf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4" name="Ellipse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5" name="Ellipse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26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01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02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03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FFFFFF"/>
                </a:solidFill>
              </a:rPr>
              <a:t>Juli</a:t>
            </a:r>
            <a:endParaRPr lang="nb-NO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B6DEFF"/>
                </a:solidFill>
              </a:rPr>
              <a:t>2017 </a:t>
            </a:r>
            <a:endParaRPr lang="nb-NO" sz="7200" cap="all" spc="-300" baseline="0" noProof="0" dirty="0">
              <a:solidFill>
                <a:srgbClr val="B6DEFF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Mandag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Tirsdag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Onsdag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Torsdag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Fredag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Lørdag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Søndag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uppe 4" descr="Sandslott med lekespann og -spade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figur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3" name="Frihåndsf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4" name="Frihåndsf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5" name="Frihåndsf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6" name="Frihåndsf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7" name="Frihåndsf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8" name="Frihåndsf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9" name="Frihåndsf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0" name="Frihåndsf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1" name="Frihåndsf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2" name="Frihåndsf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3" name="Frihåndsf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4" name="Frihåndsf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5" name="Frihåndsf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6" name="Frihåndsf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7" name="Frihåndsf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8" name="Frihåndsf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19" name="Frihåndsf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0" name="Frihåndsf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1" name="Frihåndsf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2" name="Frihåndsf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3" name="Frihåndsf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4" name="Frihåndsf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5" name="Frihåndsf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6" name="Frihåndsf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7" name="Frihåndsf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8" name="Frihåndsf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29" name="Frihåndsf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0" name="Frihåndsf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1" name="Frihåndsf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32" name="Frihåndsf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5" name="Frihåndsf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6" name="Frihåndsf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7" name="Frihåndsf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8" name="Frihåndsf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9" name="Frihåndsf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0" name="Frihåndsf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1" name="Frihåndsf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2" name="Frihåndsf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3" name="Frihåndsf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4" name="Frihåndsf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5" name="Frihåndsf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6" name="Frihåndsf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7" name="Frihåndsf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8" name="Frihåndsf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69" name="Frihåndsf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0" name="Frihåndsf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1" name="Frihåndsf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2" name="Frihåndsf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3" name="Frihåndsf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4" name="Frihåndsf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5" name="Frihåndsf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6" name="Frihåndsf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7" name="Frihåndsf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8" name="Frihåndsf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79" name="Frihåndsf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0" name="Frihåndsf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1" name="Frihåndsf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2" name="Frihåndsf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3" name="Frihåndsf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4" name="Frihåndsf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5" name="Frihåndsf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6" name="Frihåndsf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7" name="Frihåndsf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8" name="Frihåndsf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89" name="Frihåndsf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0" name="Frihåndsf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1" name="Frihåndsf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2" name="Frihåndsf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3" name="Frihåndsf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4" name="Frihåndsf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5" name="Frihåndsf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6" name="Frihåndsf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7" name="Frihåndsf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8" name="Frihåndsf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99" name="Frihåndsf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0" name="Frihåndsf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1" name="Frihåndsf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2" name="Frihåndsf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3" name="Frihåndsf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4" name="Frihåndsf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5" name="Frihåndsf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6" name="Frihåndsf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7" name="Frihåndsf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8" name="Frihåndsf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09" name="Frihåndsf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0" name="Frihåndsf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1" name="Frihåndsf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2" name="Frihåndsf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3" name="Frihåndsf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4" name="Frihåndsf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5" name="Frihåndsf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6" name="Frihåndsf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7" name="Frihåndsf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8" name="Frihåndsf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19" name="Frihåndsf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0" name="Frihåndsf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1" name="Frihåndsf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2" name="Frihåndsf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3" name="Frihåndsf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4" name="Frihåndsf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5" name="Frihåndsf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6" name="Frihåndsf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7" name="Frihåndsf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8" name="Frihåndsf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29" name="Frihåndsf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0" name="Frihåndsf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1" name="Frihåndsf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2" name="Frihåndsf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3" name="Frihåndsf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4" name="Frihåndsf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5" name="Frihåndsf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6" name="Frihåndsf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7" name="Frihåndsf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8" name="Frihåndsf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39" name="Frihåndsf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0" name="Frihåndsf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1" name="Frihåndsf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2" name="Frihåndsf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3" name="Frihåndsf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4" name="Frihåndsf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5" name="Frihåndsf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6" name="Frihåndsf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7" name="Frihåndsf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8" name="Frihåndsf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49" name="Frihåndsf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0" name="Frihåndsf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1" name="Frihåndsf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2" name="Frihåndsf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3" name="Frihåndsf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4" name="Frihåndsf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5" name="Frihåndsf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6" name="Frihåndsf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7" name="Frihåndsf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8" name="Frihåndsf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59" name="Frihåndsf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0" name="Frihåndsf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1" name="Frihåndsf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2" name="Frihåndsf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3" name="Frihåndsf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4" name="Frihåndsf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5" name="Frihåndsf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6" name="Frihåndsf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7" name="Frihåndsf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8" name="Ellipse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69" name="Frihåndsf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0" name="Frihåndsf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1" name="Frihåndsf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2" name="Frihåndsf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3" name="Frihåndsf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27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28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29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30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03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04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05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06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07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08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10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9AC7F4"/>
                </a:solidFill>
              </a:rPr>
              <a:t>09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 smtClean="0">
                <a:solidFill>
                  <a:srgbClr val="FFFFFF"/>
                </a:solidFill>
              </a:rPr>
              <a:t>August</a:t>
            </a:r>
            <a:endParaRPr lang="nb-NO" sz="3600" cap="none" spc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D8C58F"/>
                </a:solidFill>
              </a:rPr>
              <a:t>2017 </a:t>
            </a:r>
            <a:endParaRPr lang="nb-NO" sz="7200" cap="all" spc="-300" baseline="0" noProof="0" dirty="0">
              <a:solidFill>
                <a:srgbClr val="D8C58F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Mandag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Tirsdag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Onsdag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Torsdag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Fredag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Lørdag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3D7AB7"/>
                </a:solidFill>
              </a:rPr>
              <a:t>Søndag</a:t>
            </a:r>
            <a:endParaRPr lang="nb-NO" sz="1000" cap="none" spc="-50" noProof="0" dirty="0">
              <a:solidFill>
                <a:srgbClr val="3D7AB7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uppe 296" descr="Skolebuss som kjører på veien foran en rød skolebygning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figur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299" name="Frihånds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00" name="Frihånds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6" name="Frihånds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7" name="Frihånds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8" name="Frihånds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49" name="Frihånds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0" name="Frihånds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1" name="Frihånds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2" name="Frihånds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3" name="Frihånds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4" name="Frihånds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355" name="Frihånds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4" name="Frihånds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5" name="Frihånds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6" name="Frihånds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7" name="Frihånds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8" name="Frihånds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79" name="Frihånds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0" name="Frihånds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1" name="Frihånds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2" name="Frihånds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3" name="Frihånds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4" name="Frihånds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5" name="Frihånds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6" name="Frihånds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7" name="Frihånds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8" name="Frihånds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89" name="Frihånds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0" name="Frihånds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1" name="Frihånds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2" name="Frihånds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3" name="Frihånds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4" name="Frihånds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5" name="Frihånds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6" name="Frihånds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7" name="Frihånds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8" name="Frihånds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499" name="Frihånds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0" name="Frihånds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1" name="Frihånds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2" name="Frihånds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3" name="Frihånds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4" name="Frihånds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5" name="Frihånds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6" name="Frihånds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7" name="Frihånds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8" name="Frihånds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09" name="Frihånds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0" name="Frihånds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1" name="Frihånds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2" name="Frihånds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3" name="Frihånds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4" name="Frihånds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5" name="Frihånds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6" name="Frihånds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7" name="Frihånds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8" name="Frihånds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19" name="Frihånds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0" name="Frihånds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1" name="Frihånds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2" name="Frihånds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3" name="Frihånds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4" name="Frihånds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5" name="Frihånds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6" name="Frihånds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7" name="Frihånds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8" name="Frihånds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29" name="Frihånds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0" name="Frihånds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1" name="Frihånds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2" name="Frihånds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3" name="Frihånds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4" name="Frihånds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5" name="Frihånds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6" name="Frihånds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7" name="Frihånds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8" name="Frihånds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39" name="Frihånds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0" name="Frihånds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1" name="Frihånds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2" name="Frihånds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3" name="Frihånds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4" name="Frihånds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5" name="Frihånds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6" name="Frihånds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7" name="Frihånds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8" name="Frihånds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49" name="Frihånds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0" name="Frihånds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1" name="Frihånds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2" name="Frihånds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3" name="Frihånds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4" name="Frihånds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5" name="Frihånds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6" name="Frihånds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7" name="Frihånds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8" name="Frihånds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59" name="Frihånds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0" name="Frihånds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1" name="Frihånds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2" name="Frihånds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3" name="Frihånds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4" name="Frihånds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5" name="Frihånds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6" name="Frihånds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7" name="Frihånds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8" name="Frihånds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69" name="Frihånds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0" name="Frihånds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1" name="Frihånds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2" name="Frihånds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3" name="Frihånds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4" name="Frihånds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5" name="Frihånds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6" name="Frihånds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  <p:sp>
          <p:nvSpPr>
            <p:cNvPr id="577" name="Frihånds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b-NO" noProof="0" dirty="0"/>
            </a:p>
          </p:txBody>
        </p:sp>
      </p:grpSp>
      <p:sp>
        <p:nvSpPr>
          <p:cNvPr id="2" name="Rektangel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97" name="Tekstboks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98" name="Tekstboks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99" name="Tekstboks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00" name="Tekstboks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 rtl="0"/>
            <a:r>
              <a:rPr lang="nb-NO" noProof="0" dirty="0"/>
              <a:t>31</a:t>
            </a:r>
          </a:p>
        </p:txBody>
      </p:sp>
      <p:sp>
        <p:nvSpPr>
          <p:cNvPr id="101" name="Tekstboks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01</a:t>
            </a:r>
          </a:p>
        </p:txBody>
      </p:sp>
      <p:sp>
        <p:nvSpPr>
          <p:cNvPr id="102" name="Tekstboks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03</a:t>
            </a:r>
          </a:p>
        </p:txBody>
      </p:sp>
      <p:sp>
        <p:nvSpPr>
          <p:cNvPr id="103" name="Tekstboks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02</a:t>
            </a:r>
          </a:p>
        </p:txBody>
      </p:sp>
      <p:sp>
        <p:nvSpPr>
          <p:cNvPr id="1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04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05</a:t>
            </a:r>
          </a:p>
        </p:txBody>
      </p:sp>
      <p:sp>
        <p:nvSpPr>
          <p:cNvPr id="182" name="Tekstboks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06</a:t>
            </a:r>
          </a:p>
        </p:txBody>
      </p:sp>
      <p:sp>
        <p:nvSpPr>
          <p:cNvPr id="183" name="Tekstboks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07</a:t>
            </a:r>
          </a:p>
        </p:txBody>
      </p:sp>
      <p:sp>
        <p:nvSpPr>
          <p:cNvPr id="184" name="Tekstboks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08</a:t>
            </a:r>
          </a:p>
        </p:txBody>
      </p:sp>
      <p:sp>
        <p:nvSpPr>
          <p:cNvPr id="185" name="Tekstboks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10</a:t>
            </a:r>
          </a:p>
        </p:txBody>
      </p:sp>
      <p:sp>
        <p:nvSpPr>
          <p:cNvPr id="186" name="Tekstboks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09</a:t>
            </a:r>
          </a:p>
        </p:txBody>
      </p:sp>
      <p:sp>
        <p:nvSpPr>
          <p:cNvPr id="222" name="Tekstboks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11</a:t>
            </a:r>
          </a:p>
        </p:txBody>
      </p:sp>
      <p:sp>
        <p:nvSpPr>
          <p:cNvPr id="223" name="Tekstboks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12</a:t>
            </a:r>
          </a:p>
        </p:txBody>
      </p:sp>
      <p:sp>
        <p:nvSpPr>
          <p:cNvPr id="224" name="Tekstboks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13</a:t>
            </a:r>
          </a:p>
        </p:txBody>
      </p:sp>
      <p:sp>
        <p:nvSpPr>
          <p:cNvPr id="225" name="Tekstboks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14</a:t>
            </a:r>
          </a:p>
        </p:txBody>
      </p:sp>
      <p:sp>
        <p:nvSpPr>
          <p:cNvPr id="226" name="Tekstboks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15</a:t>
            </a:r>
          </a:p>
        </p:txBody>
      </p:sp>
      <p:sp>
        <p:nvSpPr>
          <p:cNvPr id="227" name="Tekstboks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17</a:t>
            </a:r>
          </a:p>
        </p:txBody>
      </p:sp>
      <p:sp>
        <p:nvSpPr>
          <p:cNvPr id="228" name="Tekstboks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16</a:t>
            </a:r>
          </a:p>
        </p:txBody>
      </p:sp>
      <p:sp>
        <p:nvSpPr>
          <p:cNvPr id="229" name="Tekstboks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18</a:t>
            </a:r>
          </a:p>
        </p:txBody>
      </p:sp>
      <p:sp>
        <p:nvSpPr>
          <p:cNvPr id="230" name="Tekstboks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19</a:t>
            </a:r>
          </a:p>
        </p:txBody>
      </p:sp>
      <p:sp>
        <p:nvSpPr>
          <p:cNvPr id="231" name="Tekstboks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20 </a:t>
            </a:r>
          </a:p>
        </p:txBody>
      </p:sp>
      <p:sp>
        <p:nvSpPr>
          <p:cNvPr id="232" name="Tekstboks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21</a:t>
            </a:r>
          </a:p>
        </p:txBody>
      </p:sp>
      <p:sp>
        <p:nvSpPr>
          <p:cNvPr id="233" name="Tekstboks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22</a:t>
            </a:r>
          </a:p>
        </p:txBody>
      </p:sp>
      <p:sp>
        <p:nvSpPr>
          <p:cNvPr id="234" name="Tekstboks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24</a:t>
            </a:r>
          </a:p>
        </p:txBody>
      </p:sp>
      <p:sp>
        <p:nvSpPr>
          <p:cNvPr id="235" name="Tekstboks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23 </a:t>
            </a:r>
          </a:p>
        </p:txBody>
      </p:sp>
      <p:sp>
        <p:nvSpPr>
          <p:cNvPr id="237" name="Tekstboks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25</a:t>
            </a:r>
          </a:p>
        </p:txBody>
      </p:sp>
      <p:sp>
        <p:nvSpPr>
          <p:cNvPr id="238" name="Tekstboks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231F20"/>
                </a:solidFill>
              </a:rPr>
              <a:t>26</a:t>
            </a:r>
          </a:p>
        </p:txBody>
      </p:sp>
      <p:sp>
        <p:nvSpPr>
          <p:cNvPr id="239" name="Tekstboks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240" name="Tekstboks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241" name="Tekstboks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nb-NO" sz="1200" kern="1200" spc="-50" noProof="0" dirty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242" name="Tekstboks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01</a:t>
            </a:r>
          </a:p>
        </p:txBody>
      </p:sp>
      <p:sp>
        <p:nvSpPr>
          <p:cNvPr id="243" name="Tekstboks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 rtl="0"/>
            <a:r>
              <a:rPr lang="nb-NO" noProof="0" dirty="0"/>
              <a:t>30</a:t>
            </a:r>
          </a:p>
        </p:txBody>
      </p:sp>
      <p:sp>
        <p:nvSpPr>
          <p:cNvPr id="245" name="Tekstboks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02</a:t>
            </a:r>
          </a:p>
        </p:txBody>
      </p:sp>
      <p:sp>
        <p:nvSpPr>
          <p:cNvPr id="246" name="Tekstboks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03</a:t>
            </a:r>
          </a:p>
        </p:txBody>
      </p:sp>
      <p:sp>
        <p:nvSpPr>
          <p:cNvPr id="247" name="Tekstboks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04</a:t>
            </a:r>
          </a:p>
        </p:txBody>
      </p:sp>
      <p:sp>
        <p:nvSpPr>
          <p:cNvPr id="248" name="Tekstboks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05</a:t>
            </a:r>
          </a:p>
        </p:txBody>
      </p:sp>
      <p:sp>
        <p:nvSpPr>
          <p:cNvPr id="249" name="Tekstboks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06</a:t>
            </a:r>
          </a:p>
        </p:txBody>
      </p:sp>
      <p:sp>
        <p:nvSpPr>
          <p:cNvPr id="250" name="Tekstboks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08</a:t>
            </a:r>
          </a:p>
        </p:txBody>
      </p:sp>
      <p:sp>
        <p:nvSpPr>
          <p:cNvPr id="251" name="Tekstboks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 rtl="0"/>
            <a:r>
              <a:rPr lang="nb-NO" sz="1200" spc="-50" noProof="0" dirty="0">
                <a:solidFill>
                  <a:srgbClr val="C7CC62"/>
                </a:solidFill>
              </a:rPr>
              <a:t>07</a:t>
            </a:r>
          </a:p>
        </p:txBody>
      </p:sp>
      <p:sp>
        <p:nvSpPr>
          <p:cNvPr id="25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6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7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8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59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0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1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2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3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4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5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6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7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8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69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0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1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2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3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4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5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6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7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8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79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0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1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2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3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4" name="Plassholder for tekst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5" name="Plassholder for tekst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6" name="Plassholder for tekst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7" name="Plassholder for tekst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8" name="Plassholder for tekst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89" name="Plassholder for teks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0" name="Plassholder for tekst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1" name="Plassholder for tekst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2" name="Plassholder for tekst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3" name="Plassholder for tekst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4" name="Plassholder for tekst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95" name="Plassholder for tekst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rtlCol="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172" name="Tittel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3600" cap="none" spc="0" noProof="0" dirty="0">
                <a:solidFill>
                  <a:srgbClr val="FFFFFF"/>
                </a:solidFill>
              </a:rPr>
              <a:t>September</a:t>
            </a:r>
            <a:endParaRPr lang="nb-NO" sz="4000" cap="none" spc="0" baseline="0" noProof="0" dirty="0">
              <a:solidFill>
                <a:srgbClr val="FFFFFF"/>
              </a:solidFill>
            </a:endParaRPr>
          </a:p>
        </p:txBody>
      </p:sp>
      <p:sp>
        <p:nvSpPr>
          <p:cNvPr id="178" name="Tittel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nb-NO" sz="7200" cap="all" spc="-300" noProof="0" dirty="0">
                <a:solidFill>
                  <a:srgbClr val="C7CC62"/>
                </a:solidFill>
              </a:rPr>
              <a:t>2017 </a:t>
            </a:r>
            <a:endParaRPr lang="nb-NO" sz="7200" cap="all" spc="-300" baseline="0" noProof="0" dirty="0">
              <a:solidFill>
                <a:srgbClr val="C7CC62"/>
              </a:solidFill>
            </a:endParaRPr>
          </a:p>
        </p:txBody>
      </p:sp>
      <p:sp>
        <p:nvSpPr>
          <p:cNvPr id="173" name="Tekstboks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Mandag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4" name="Tekstboks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Tirsdag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5" name="Tekstboks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Onsdag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6" name="Tekstboks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Torsdag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7" name="Tekstboks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Fredag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87" name="Tekstboks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Lørdag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sp>
        <p:nvSpPr>
          <p:cNvPr id="179" name="Tekstboks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1000" cap="none" spc="-50" noProof="0" dirty="0" smtClean="0">
                <a:solidFill>
                  <a:srgbClr val="888A35"/>
                </a:solidFill>
              </a:rPr>
              <a:t>Søndag</a:t>
            </a:r>
            <a:endParaRPr lang="nb-NO" sz="1000" cap="none" spc="-50" noProof="0" dirty="0">
              <a:solidFill>
                <a:srgbClr val="888A35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Rett linje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Rett linje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Rett linje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Rett linje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Rett linje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Rett linje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Rett linje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Rett linje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Rett linje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Rett linje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Rett linje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Rett linje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 dirty="0"/>
              <a:t>Klikk for å legge til tekst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</a:t>
            </a:r>
            <a:r>
              <a:rPr lang="nb-NO" noProof="0" dirty="0" smtClean="0"/>
              <a:t>nivåa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96D5114-9C7C-4439-A7BA-949D07305934}" type="datetime1">
              <a:rPr lang="nb-NO" noProof="0" smtClean="0"/>
              <a:t>06.07.2017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8" name="Plassholder for tekst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nb-NO" dirty="0" smtClean="0"/>
              <a:t>Første nyttårsdag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4" name="Plassholder for tekst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6" name="Plassholder for tekst 255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7" name="Plassholder for tekst 25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8" name="Plassholder for tekst 25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9" name="Plassholder for tekst 25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0" name="Plassholder for tekst 25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1" name="Plassholder for tekst 26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2" name="Plassholder for tekst 26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3" name="Plassholder for tekst 26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4" name="Plassholder for tekst 26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5" name="Plassholder for tekst 264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6" name="Plassholder for tekst 265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7" name="Plassholder for tekst 26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43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marL="0" indent="0" rtl="0">
              <a:spcBef>
                <a:spcPts val="0"/>
              </a:spcBef>
              <a:buNone/>
            </a:pPr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881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897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21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549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125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1" name="Plassholder for tekst 40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theme/theme1.xml><?xml version="1.0" encoding="utf-8"?>
<a:theme xmlns:a="http://schemas.openxmlformats.org/drawingml/2006/main" name="Sesongbetont kalender 2017 man – søn nett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illustrated seasonal calendar (Mon-Sun).potx" id="{D1659190-3C42-4096-A651-E7943132028D}" vid="{67F04A6F-B538-4192-B19C-A41047E42DBA}"/>
    </a:ext>
  </a:extLst>
</a:theme>
</file>

<file path=ppt/theme/theme2.xml><?xml version="1.0" encoding="utf-8"?>
<a:theme xmlns:a="http://schemas.openxmlformats.org/drawingml/2006/main" name="Office-te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6</Words>
  <Application>Microsoft Office PowerPoint</Application>
  <PresentationFormat>Skjermfremvisning (4:3)</PresentationFormat>
  <Paragraphs>5</Paragraphs>
  <Slides>12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Georgia</vt:lpstr>
      <vt:lpstr>Sesongbetont kalender 2017 man – søn nettapp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2015-06-11T21:45:30Z</dcterms:created>
  <dcterms:modified xsi:type="dcterms:W3CDTF">2017-07-06T08:17:02Z</dcterms:modified>
  <cp:version/>
</cp:coreProperties>
</file>