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1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A7F96A5-B40C-4591-A94D-05A85DE82A47}" type="datetimeFigureOut">
              <a:rPr lang="nb-NO"/>
              <a:t>23.01.2014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8AE55127-CA2D-4BC4-8CFE-F19148CDFE65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27FC828-8F12-4CF0-9AF3-FA4FDDB6EB28}" type="datetimeFigureOut">
              <a:t>23.01.2014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746B6C3F-CB80-4F8D-9D19-17AA7E3C7BE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Hvis du vil endre denne brosjyren, erstatter du eksempelinnholdet med ditt eget. </a:t>
            </a:r>
            <a:r>
              <a:rPr lang="nb-NO" dirty="0" smtClean="0"/>
              <a:t>Hvis du imidlertid vil starte med blanke ark, trykker du Nytt lysbilde-knappen på Hjem-fanen for å sette inn en ny side. </a:t>
            </a:r>
            <a:r>
              <a:rPr lang="nb-NO" dirty="0"/>
              <a:t>Nå kan du legge til egen tekst og bilder i de tomme plassholderne. Hvis du trenger flere plassholdere til titler, undertitler eller brødtekst, kopierer du en av plassholderne og drar den nye på plass.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enfo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plassholder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kstplassholder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nb-NO" sz="10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plassholder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nb-NO"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Bildeplassholder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nb-NO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4" name="Tekstplassholder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nb-NO" sz="800" b="0">
                <a:solidFill>
                  <a:schemeClr val="accent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Tekstplassholder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[Firmanavn]</a:t>
            </a:r>
            <a:r>
              <a:t/>
            </a:r>
            <a:br/>
            <a:r>
              <a:rPr lang="nb-NO"/>
              <a:t>[Gateadresse]</a:t>
            </a:r>
            <a:r>
              <a:t/>
            </a:r>
            <a:br/>
            <a:r>
              <a:rPr lang="nb-NO"/>
              <a:t>[By, postnummer]</a:t>
            </a:r>
          </a:p>
        </p:txBody>
      </p:sp>
      <p:sp>
        <p:nvSpPr>
          <p:cNvPr id="29" name="Tekstplassholder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nb-NO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[Mottakernavn]</a:t>
            </a:r>
            <a:r>
              <a:t/>
            </a:r>
            <a:br/>
            <a:r>
              <a:rPr lang="nb-NO"/>
              <a:t>[Adresse]</a:t>
            </a:r>
            <a:r>
              <a:t/>
            </a:r>
            <a:br/>
            <a:r>
              <a:rPr lang="nb-NO"/>
              <a:t>[By, postnummer]</a:t>
            </a:r>
          </a:p>
        </p:txBody>
      </p:sp>
      <p:sp>
        <p:nvSpPr>
          <p:cNvPr id="32" name="Rektangel 31"/>
          <p:cNvSpPr/>
          <p:nvPr/>
        </p:nvSpPr>
        <p:spPr>
          <a:xfrm rot="16200000">
            <a:off x="3279680" y="469359"/>
            <a:ext cx="710119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nb-NO" sz="800" dirty="0">
                <a:solidFill>
                  <a:schemeClr val="bg1">
                    <a:lumMod val="85000"/>
                  </a:schemeClr>
                </a:solidFill>
              </a:rPr>
              <a:t>SETT</a:t>
            </a:r>
            <a:br>
              <a:rPr lang="nb-NO" sz="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b-NO" sz="800" dirty="0" smtClean="0">
                <a:solidFill>
                  <a:schemeClr val="bg1">
                    <a:lumMod val="85000"/>
                  </a:schemeClr>
                </a:solidFill>
              </a:rPr>
              <a:t>FRIMERKE</a:t>
            </a:r>
            <a:r>
              <a:rPr lang="nb-NO" sz="8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nb-NO" sz="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b-NO" sz="800" dirty="0">
                <a:solidFill>
                  <a:schemeClr val="bg1">
                    <a:lumMod val="85000"/>
                  </a:schemeClr>
                </a:solidFill>
              </a:rPr>
              <a:t>HER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å si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plass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</a:t>
            </a:r>
          </a:p>
        </p:txBody>
      </p:sp>
      <p:sp>
        <p:nvSpPr>
          <p:cNvPr id="11" name="Tekstplassholder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Bildeplassholder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nb-NO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21" name="Tekstplassholder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Tekstplassholder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Rektangel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Tekstplassholder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nb-NO" sz="11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</a:t>
            </a:r>
          </a:p>
        </p:txBody>
      </p:sp>
      <p:sp>
        <p:nvSpPr>
          <p:cNvPr id="38" name="Tekstplassholder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</a:t>
            </a:r>
          </a:p>
        </p:txBody>
      </p:sp>
      <p:sp>
        <p:nvSpPr>
          <p:cNvPr id="43" name="Tekstplassholder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nb-NO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nb-NO"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[Firmanavn]</a:t>
            </a:r>
            <a:r>
              <a:t/>
            </a:r>
            <a:br/>
            <a:r>
              <a:rPr lang="nb-NO"/>
              <a:t>[Gateadresse]</a:t>
            </a:r>
            <a:r>
              <a:t/>
            </a:r>
            <a:br/>
            <a:r>
              <a:rPr lang="nb-NO"/>
              <a:t>[By, postnummer]</a:t>
            </a:r>
            <a:r>
              <a:t/>
            </a:r>
            <a:br/>
            <a:r>
              <a:rPr lang="nb-NO"/>
              <a:t>[Telefon]</a:t>
            </a:r>
            <a:r>
              <a:t/>
            </a:r>
            <a:br/>
            <a:r>
              <a:rPr lang="nb-NO"/>
              <a:t>[E-postadresse]</a:t>
            </a:r>
          </a:p>
        </p:txBody>
      </p:sp>
      <p:sp>
        <p:nvSpPr>
          <p:cNvPr id="50" name="Tekstplass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nb-NO" sz="800" b="0" baseline="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nb-NO" sz="1800"/>
            </a:lvl2pPr>
            <a:lvl3pPr marL="0" indent="0" latinLnBrk="0">
              <a:spcBef>
                <a:spcPts val="0"/>
              </a:spcBef>
              <a:buNone/>
              <a:defRPr lang="nb-NO" sz="1800"/>
            </a:lvl3pPr>
            <a:lvl4pPr marL="0" indent="0" latinLnBrk="0">
              <a:spcBef>
                <a:spcPts val="0"/>
              </a:spcBef>
              <a:buNone/>
              <a:defRPr lang="nb-NO" sz="1800"/>
            </a:lvl4pPr>
            <a:lvl5pPr marL="0" indent="0" latinLnBrk="0">
              <a:spcBef>
                <a:spcPts val="0"/>
              </a:spcBef>
              <a:buNone/>
              <a:defRPr lang="nb-NO" sz="1800"/>
            </a:lvl5pPr>
          </a:lstStyle>
          <a:p>
            <a:pPr lvl="0"/>
            <a:r>
              <a:rPr lang="nb-NO"/>
              <a:t>[Webadresse]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t>23.01.2014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nb-NO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nb-NO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plass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Dette er et fint sted å sette </a:t>
            </a:r>
            <a:r>
              <a:rPr lang="nb-NO" dirty="0" smtClean="0"/>
              <a:t>formåls-paragrafen</a:t>
            </a:r>
            <a:endParaRPr lang="nb-NO" dirty="0"/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Du kan bruke denne stilige profesjonelle brosjyren som den er, eller tilpasse den.</a:t>
            </a:r>
          </a:p>
          <a:p>
            <a:r>
              <a:rPr lang="nb-NO" dirty="0"/>
              <a:t>Du finner noen tips på neste side, som kan hjelpe deg med å komme i gang.</a:t>
            </a:r>
          </a:p>
          <a:p>
            <a:pPr lvl="0"/>
            <a:r>
              <a:rPr lang="nb-NO" dirty="0"/>
              <a:t>(Hvis du vil bytte ut bilder i brosjyren, kan du velge et bilde og slette det. </a:t>
            </a:r>
            <a:r>
              <a:rPr lang="nb-NO" dirty="0"/>
              <a:t>Deretter klikker du ikonet Sett inn bilde i plassholderen for å sette inn ditt eget bilde.)</a:t>
            </a:r>
            <a:endParaRPr lang="nb-NO" dirty="0"/>
          </a:p>
        </p:txBody>
      </p:sp>
      <p:sp>
        <p:nvSpPr>
          <p:cNvPr id="4" name="Tekstplass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sz="2400" dirty="0"/>
              <a:t>Din firmabrosjyre</a:t>
            </a:r>
          </a:p>
        </p:txBody>
      </p:sp>
      <p:pic>
        <p:nvPicPr>
          <p:cNvPr id="13" name="Bildeplassholder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6" name="Tekstplass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sz="900" dirty="0"/>
              <a:t>Her kan det være fint å sette inn en kort beskrivelse eller firmaets slagord</a:t>
            </a:r>
          </a:p>
        </p:txBody>
      </p:sp>
      <p:sp>
        <p:nvSpPr>
          <p:cNvPr id="7" name="Tekstplass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b="1" dirty="0"/>
              <a:t>[Firmanavn]</a:t>
            </a:r>
          </a:p>
          <a:p>
            <a:r>
              <a:rPr lang="nb-NO" dirty="0"/>
              <a:t>[Gateadresse]</a:t>
            </a:r>
          </a:p>
          <a:p>
            <a:r>
              <a:rPr lang="nb-NO" dirty="0" smtClean="0"/>
              <a:t>[Postnummer, poststed]</a:t>
            </a:r>
            <a:r>
              <a:rPr dirty="0"/>
              <a:t/>
            </a:r>
            <a:br>
              <a:rPr dirty="0"/>
            </a:br>
            <a:endParaRPr lang="nb-NO" dirty="0"/>
          </a:p>
        </p:txBody>
      </p:sp>
      <p:sp>
        <p:nvSpPr>
          <p:cNvPr id="22" name="Tekstplassholder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b-NO" dirty="0"/>
              <a:t>[Mottakernavn]</a:t>
            </a:r>
          </a:p>
          <a:p>
            <a:r>
              <a:rPr lang="nb-NO" dirty="0"/>
              <a:t>[Adresse]</a:t>
            </a:r>
          </a:p>
          <a:p>
            <a:r>
              <a:rPr lang="nb-NO" dirty="0" smtClean="0"/>
              <a:t>[Postnummer, poststed]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plass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Gjør det til ditt eget</a:t>
            </a:r>
          </a:p>
        </p:txBody>
      </p:sp>
      <p:sp>
        <p:nvSpPr>
          <p:cNvPr id="15" name="Tekstplass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sz="900" dirty="0"/>
              <a:t>Hvis du tror at det må være vanskelig å formatere for å få et fint dokument, må du tro om igjen!</a:t>
            </a:r>
          </a:p>
          <a:p>
            <a:r>
              <a:rPr lang="nb-NO" sz="900" dirty="0"/>
              <a:t>Plassholderne i denne brosjyren er formatert for deg. Angi din egen tekst for å gjøre det til ditt eget.</a:t>
            </a:r>
          </a:p>
        </p:txBody>
      </p:sp>
      <p:pic>
        <p:nvPicPr>
          <p:cNvPr id="2" name="Bildeplassholder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7" name="Tekstplassholder 16"/>
          <p:cNvSpPr>
            <a:spLocks noGrp="1"/>
          </p:cNvSpPr>
          <p:nvPr>
            <p:ph type="body" sz="quarter" idx="20"/>
          </p:nvPr>
        </p:nvSpPr>
        <p:spPr>
          <a:xfrm>
            <a:off x="457199" y="4688907"/>
            <a:ext cx="2834640" cy="223896"/>
          </a:xfrm>
        </p:spPr>
        <p:txBody>
          <a:bodyPr/>
          <a:lstStyle/>
          <a:p>
            <a:r>
              <a:rPr lang="nb-NO" sz="900" dirty="0"/>
              <a:t>Hva skal en brosjyre inneholde?</a:t>
            </a:r>
          </a:p>
        </p:txBody>
      </p:sp>
      <p:sp>
        <p:nvSpPr>
          <p:cNvPr id="18" name="Tekstplassholder 17"/>
          <p:cNvSpPr>
            <a:spLocks noGrp="1"/>
          </p:cNvSpPr>
          <p:nvPr>
            <p:ph type="body" sz="quarter" idx="21"/>
          </p:nvPr>
        </p:nvSpPr>
        <p:spPr>
          <a:xfrm>
            <a:off x="457199" y="4940162"/>
            <a:ext cx="2834640" cy="2143917"/>
          </a:xfrm>
        </p:spPr>
        <p:txBody>
          <a:bodyPr/>
          <a:lstStyle/>
          <a:p>
            <a:pPr lvl="0"/>
            <a:r>
              <a:rPr lang="nb-NO" sz="900" dirty="0"/>
              <a:t>Dette er et fint sted å sette formålsparagrafen. Du kan for eksempel skrive et sammendrag over hvordan du skiller deg ut eller suksesshistorier på høyre side.</a:t>
            </a:r>
          </a:p>
          <a:p>
            <a:pPr lvl="0"/>
            <a:r>
              <a:rPr lang="nb-NO" sz="900" dirty="0"/>
              <a:t>(Pass på å velge bilder som viser hva firmaet er best på. Bilder bør alltid være imponerende.)</a:t>
            </a:r>
          </a:p>
          <a:p>
            <a:pPr lvl="0"/>
            <a:r>
              <a:rPr lang="nb-NO" sz="900" dirty="0"/>
              <a:t>Du kan ta med en punktliste over produkter, tjenester eller hovedfordelene ved å jobbe med firmaet. Du kan eventuelt skrive et sammendrag på et par avsnitt om hovedpunktene.</a:t>
            </a:r>
          </a:p>
          <a:p>
            <a:r>
              <a:rPr lang="nb-NO" sz="900" dirty="0"/>
              <a:t>Ikke glem å ta med detaljer om hva du tilbyr og hva som skiller deg ut fra konkurransen.</a:t>
            </a:r>
          </a:p>
        </p:txBody>
      </p:sp>
      <p:sp>
        <p:nvSpPr>
          <p:cNvPr id="12" name="Tekstplass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/>
              <a:t>"Ikke vær sjenert! Vis hvor flott du er. Dette er et fint sted å sette inn en glødende anbefaling."</a:t>
            </a:r>
          </a:p>
          <a:p>
            <a:r>
              <a:rPr lang="nb-NO" b="1"/>
              <a:t>– Annie D., Charlotte, NC</a:t>
            </a:r>
          </a:p>
        </p:txBody>
      </p:sp>
      <p:sp>
        <p:nvSpPr>
          <p:cNvPr id="19" name="Tekstplassholder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 sz="900"/>
              <a:t>Vi vet at du har mye godt å si om firmaet ditt. (Og vi klandrer deg ikke – det er jo flott!) </a:t>
            </a:r>
          </a:p>
          <a:p>
            <a:r>
              <a:rPr lang="nb-NO" sz="900"/>
              <a:t>Men siden du må holde deg kortfattet får du noen tips om hva du bør ta med... </a:t>
            </a:r>
          </a:p>
        </p:txBody>
      </p:sp>
      <p:sp>
        <p:nvSpPr>
          <p:cNvPr id="20" name="Tekstplassholder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nb-NO" sz="900" dirty="0"/>
              <a:t>Du kan skrive et sammendrag om fordelene ved firmaet til venstre og en kort suksesshistorie eller anbefalinger i midten.</a:t>
            </a:r>
          </a:p>
          <a:p>
            <a:r>
              <a:rPr lang="nb-NO" sz="900" dirty="0"/>
              <a:t>Høyre side er perfekt for å gi et sammendrag av hovedproduktene eller -tjenestene.</a:t>
            </a:r>
          </a:p>
        </p:txBody>
      </p:sp>
      <p:sp>
        <p:nvSpPr>
          <p:cNvPr id="21" name="Tekstplassholder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b-NO"/>
              <a:t>Fokuser på det du gjør best</a:t>
            </a:r>
          </a:p>
        </p:txBody>
      </p:sp>
      <p:sp>
        <p:nvSpPr>
          <p:cNvPr id="22" name="Tekstplassholder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b-NO" sz="900"/>
              <a:t>Produkter og tjenester</a:t>
            </a:r>
          </a:p>
        </p:txBody>
      </p:sp>
      <p:sp>
        <p:nvSpPr>
          <p:cNvPr id="23" name="Tekstplassholder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b-NO" sz="900"/>
              <a:t>Her kan du skrive din egen, korte anbefaling. Skriv det du ville sagt hvis du bare hadde noen få sekunder til å fortelle noen om produktene eller tjenestene dine. </a:t>
            </a:r>
          </a:p>
          <a:p>
            <a:endParaRPr lang="nb-NO" sz="900"/>
          </a:p>
        </p:txBody>
      </p:sp>
      <p:sp>
        <p:nvSpPr>
          <p:cNvPr id="24" name="Tekstplassholder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nb-NO" sz="900"/>
              <a:t>Hovedkunder</a:t>
            </a:r>
          </a:p>
        </p:txBody>
      </p:sp>
      <p:sp>
        <p:nvSpPr>
          <p:cNvPr id="25" name="Tekstplassholder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nb-NO" sz="900"/>
              <a:t>Du vil kanskje nevne noen av de viktigste kundene dine her:</a:t>
            </a:r>
          </a:p>
          <a:p>
            <a:endParaRPr lang="nb-NO" sz="900"/>
          </a:p>
        </p:txBody>
      </p:sp>
      <p:sp>
        <p:nvSpPr>
          <p:cNvPr id="26" name="Tekstplassholder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nb-NO"/>
              <a:t>Kontakt oss</a:t>
            </a:r>
          </a:p>
        </p:txBody>
      </p:sp>
      <p:sp>
        <p:nvSpPr>
          <p:cNvPr id="27" name="Tekstplassholder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nb-NO" sz="900"/>
              <a:t>Stort, viktig firma</a:t>
            </a:r>
          </a:p>
          <a:p>
            <a:pPr lvl="0"/>
            <a:r>
              <a:rPr lang="nb-NO" sz="900"/>
              <a:t>Godt kjent firma</a:t>
            </a:r>
          </a:p>
          <a:p>
            <a:pPr lvl="0"/>
            <a:r>
              <a:rPr lang="nb-NO" sz="900"/>
              <a:t>Imponerende firma</a:t>
            </a:r>
          </a:p>
        </p:txBody>
      </p:sp>
      <p:sp>
        <p:nvSpPr>
          <p:cNvPr id="33" name="Tekstplass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nb-NO" sz="900" b="1" dirty="0"/>
              <a:t>[Firmanavn]</a:t>
            </a:r>
          </a:p>
          <a:p>
            <a:r>
              <a:rPr lang="nb-NO" sz="900" dirty="0"/>
              <a:t>[Gateadresse]</a:t>
            </a:r>
          </a:p>
          <a:p>
            <a:r>
              <a:rPr lang="nb-NO" sz="900" dirty="0" smtClean="0"/>
              <a:t>[Postnummer, poststed]</a:t>
            </a:r>
            <a:endParaRPr lang="nb-NO" sz="900" dirty="0"/>
          </a:p>
          <a:p>
            <a:r>
              <a:rPr lang="nb-NO" sz="900" dirty="0"/>
              <a:t>[Telefon]</a:t>
            </a:r>
          </a:p>
          <a:p>
            <a:r>
              <a:rPr lang="nb-NO" sz="900" dirty="0"/>
              <a:t>[E-postadresse]</a:t>
            </a:r>
          </a:p>
        </p:txBody>
      </p:sp>
      <p:sp>
        <p:nvSpPr>
          <p:cNvPr id="38" name="Tekstplassholder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nb-NO" sz="900"/>
              <a:t>[Webadresse]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0</TotalTime>
  <Words>538</Words>
  <Application>Microsoft Office PowerPoint</Application>
  <PresentationFormat>Egendefinert</PresentationFormat>
  <Paragraphs>44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2014-01-10T04:42:39Z</dcterms:created>
  <dcterms:modified xsi:type="dcterms:W3CDTF">2014-01-23T04:07:31Z</dcterms:modified>
</cp:coreProperties>
</file>