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11" autoAdjust="0"/>
    <p:restoredTop sz="94660"/>
  </p:normalViewPr>
  <p:slideViewPr>
    <p:cSldViewPr>
      <p:cViewPr>
        <p:scale>
          <a:sx n="75" d="100"/>
          <a:sy n="75" d="100"/>
        </p:scale>
        <p:origin x="1110" y="5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5" d="100"/>
          <a:sy n="95" d="100"/>
        </p:scale>
        <p:origin x="358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ang Letak Pengepal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ms-MY" sz="1200"/>
            </a:lvl1pPr>
          </a:lstStyle>
          <a:p>
            <a:endParaRPr lang="ms-MY"/>
          </a:p>
        </p:txBody>
      </p:sp>
      <p:sp>
        <p:nvSpPr>
          <p:cNvPr id="3" name="Ruang Letak Tarikh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ms-MY" sz="1200"/>
            </a:lvl1pPr>
          </a:lstStyle>
          <a:p>
            <a:fld id="{FFBE2AAA-2CC7-4F9C-A8C6-8B9F2A3E9EF0}" type="datetimeFigureOut">
              <a:rPr lang="ms-MY" smtClean="0"/>
              <a:t>11/12/2013</a:t>
            </a:fld>
            <a:endParaRPr lang="ms-MY"/>
          </a:p>
        </p:txBody>
      </p:sp>
      <p:sp>
        <p:nvSpPr>
          <p:cNvPr id="4" name="Ruang Letak Penga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ms-MY" sz="1200"/>
            </a:lvl1pPr>
          </a:lstStyle>
          <a:p>
            <a:endParaRPr lang="ms-MY"/>
          </a:p>
        </p:txBody>
      </p:sp>
      <p:sp>
        <p:nvSpPr>
          <p:cNvPr id="5" name="Ruang Letak Nombor Slaid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ms-MY" sz="1200"/>
            </a:lvl1pPr>
          </a:lstStyle>
          <a:p>
            <a:fld id="{950AD62A-9EE1-43E3-A7E5-D268F71DF3EB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1436448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ang Letak Pengepal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ms-MY" sz="1200"/>
            </a:lvl1pPr>
          </a:lstStyle>
          <a:p>
            <a:endParaRPr lang="ms-MY"/>
          </a:p>
        </p:txBody>
      </p:sp>
      <p:sp>
        <p:nvSpPr>
          <p:cNvPr id="3" name="Ruang Letak Tarikh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ms-MY" sz="1200"/>
            </a:lvl1pPr>
          </a:lstStyle>
          <a:p>
            <a:fld id="{2B37ADBA-1AC7-4CD6-8AFF-4E8087BA5487}" type="datetimeFigureOut">
              <a:t>12/11/2013</a:t>
            </a:fld>
            <a:endParaRPr lang="ms-MY"/>
          </a:p>
        </p:txBody>
      </p:sp>
      <p:sp>
        <p:nvSpPr>
          <p:cNvPr id="4" name="Ruang Letak Imej Slaid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ms-MY"/>
          </a:p>
        </p:txBody>
      </p:sp>
      <p:sp>
        <p:nvSpPr>
          <p:cNvPr id="5" name="Ruang Letak Not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ms-MY"/>
              <a:t>Klik untuk mengedit gaya teks Induk</a:t>
            </a:r>
          </a:p>
          <a:p>
            <a:pPr lvl="1"/>
            <a:r>
              <a:rPr lang="ms-MY"/>
              <a:t>Aras kedua</a:t>
            </a:r>
          </a:p>
          <a:p>
            <a:pPr lvl="2"/>
            <a:r>
              <a:rPr lang="ms-MY"/>
              <a:t>Aras ketiga</a:t>
            </a:r>
          </a:p>
          <a:p>
            <a:pPr lvl="3"/>
            <a:r>
              <a:rPr lang="ms-MY"/>
              <a:t>Aras keempat</a:t>
            </a:r>
          </a:p>
          <a:p>
            <a:pPr lvl="4"/>
            <a:r>
              <a:rPr lang="ms-MY"/>
              <a:t>Aras kelima</a:t>
            </a:r>
          </a:p>
        </p:txBody>
      </p:sp>
      <p:sp>
        <p:nvSpPr>
          <p:cNvPr id="6" name="Ruang Letak Penga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ms-MY" sz="1200"/>
            </a:lvl1pPr>
          </a:lstStyle>
          <a:p>
            <a:endParaRPr lang="ms-MY"/>
          </a:p>
        </p:txBody>
      </p:sp>
      <p:sp>
        <p:nvSpPr>
          <p:cNvPr id="7" name="Ruang Letak Nombor Slaid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ms-MY" sz="1200"/>
            </a:lvl1pPr>
          </a:lstStyle>
          <a:p>
            <a:fld id="{5534C2EF-8A97-4DAF-B099-E567883644D6}" type="slidenum"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71809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ms-MY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ms-MY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ms-MY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ms-MY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ms-MY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ms-MY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ms-MY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ms-MY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ms-MY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id Taju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ambar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4" r="323" b="422"/>
          <a:stretch/>
        </p:blipFill>
        <p:spPr>
          <a:xfrm>
            <a:off x="1524" y="1"/>
            <a:ext cx="12188952" cy="6858000"/>
          </a:xfrm>
          <a:prstGeom prst="rect">
            <a:avLst/>
          </a:prstGeom>
        </p:spPr>
      </p:pic>
      <p:sp>
        <p:nvSpPr>
          <p:cNvPr id="2" name="Tajuk 1"/>
          <p:cNvSpPr>
            <a:spLocks noGrp="1"/>
          </p:cNvSpPr>
          <p:nvPr>
            <p:ph type="ctrTitle"/>
          </p:nvPr>
        </p:nvSpPr>
        <p:spPr>
          <a:xfrm>
            <a:off x="838200" y="533400"/>
            <a:ext cx="8458200" cy="1828800"/>
          </a:xfrm>
        </p:spPr>
        <p:txBody>
          <a:bodyPr anchor="b">
            <a:normAutofit/>
          </a:bodyPr>
          <a:lstStyle>
            <a:lvl1pPr algn="l" latinLnBrk="0">
              <a:defRPr lang="ms-MY" sz="4400"/>
            </a:lvl1pPr>
          </a:lstStyle>
          <a:p>
            <a:r>
              <a:rPr lang="ms-MY"/>
              <a:t>Klik untuk mengedit gaya tajuk Induk</a:t>
            </a:r>
          </a:p>
        </p:txBody>
      </p:sp>
      <p:sp>
        <p:nvSpPr>
          <p:cNvPr id="3" name="Subtajuk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086600" cy="914400"/>
          </a:xfrm>
        </p:spPr>
        <p:txBody>
          <a:bodyPr>
            <a:normAutofit/>
          </a:bodyPr>
          <a:lstStyle>
            <a:lvl1pPr marL="0" indent="0" algn="l" latinLnBrk="0">
              <a:spcBef>
                <a:spcPts val="1200"/>
              </a:spcBef>
              <a:buNone/>
              <a:defRPr lang="ms-MY" sz="2400">
                <a:latin typeface="+mj-lt"/>
              </a:defRPr>
            </a:lvl1pPr>
            <a:lvl2pPr marL="457200" indent="0" algn="ctr" latinLnBrk="0">
              <a:buNone/>
              <a:defRPr lang="ms-MY" sz="2000"/>
            </a:lvl2pPr>
            <a:lvl3pPr marL="914400" indent="0" algn="ctr" latinLnBrk="0">
              <a:buNone/>
              <a:defRPr lang="ms-MY" sz="1800"/>
            </a:lvl3pPr>
            <a:lvl4pPr marL="1371600" indent="0" algn="ctr" latinLnBrk="0">
              <a:buNone/>
              <a:defRPr lang="ms-MY" sz="1600"/>
            </a:lvl4pPr>
            <a:lvl5pPr marL="1828800" indent="0" algn="ctr" latinLnBrk="0">
              <a:buNone/>
              <a:defRPr lang="ms-MY" sz="1600"/>
            </a:lvl5pPr>
            <a:lvl6pPr marL="2286000" indent="0" algn="ctr" latinLnBrk="0">
              <a:buNone/>
              <a:defRPr lang="ms-MY" sz="1600"/>
            </a:lvl6pPr>
            <a:lvl7pPr marL="2743200" indent="0" algn="ctr" latinLnBrk="0">
              <a:buNone/>
              <a:defRPr lang="ms-MY" sz="1600"/>
            </a:lvl7pPr>
            <a:lvl8pPr marL="3200400" indent="0" algn="ctr" latinLnBrk="0">
              <a:buNone/>
              <a:defRPr lang="ms-MY" sz="1600"/>
            </a:lvl8pPr>
            <a:lvl9pPr marL="3657600" indent="0" algn="ctr" latinLnBrk="0">
              <a:buNone/>
              <a:defRPr lang="ms-MY" sz="1600"/>
            </a:lvl9pPr>
          </a:lstStyle>
          <a:p>
            <a:r>
              <a:rPr lang="ms-MY"/>
              <a:t>Klik untuk mengedit gaya subtajuk Induk</a:t>
            </a:r>
          </a:p>
        </p:txBody>
      </p:sp>
    </p:spTree>
    <p:extLst>
      <p:ext uri="{BB962C8B-B14F-4D97-AF65-F5344CB8AC3E}">
        <p14:creationId xmlns:p14="http://schemas.microsoft.com/office/powerpoint/2010/main" val="4154451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ua Gambar dengan Kapsy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ambar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7" name="Bentuk Bebas 5"/>
          <p:cNvSpPr>
            <a:spLocks/>
          </p:cNvSpPr>
          <p:nvPr/>
        </p:nvSpPr>
        <p:spPr bwMode="gray">
          <a:xfrm>
            <a:off x="762000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s-MY"/>
          </a:p>
        </p:txBody>
      </p:sp>
      <p:sp>
        <p:nvSpPr>
          <p:cNvPr id="15" name="Ruang Letak Gambar 14"/>
          <p:cNvSpPr>
            <a:spLocks noGrp="1"/>
          </p:cNvSpPr>
          <p:nvPr>
            <p:ph type="pic" sz="quarter" idx="13"/>
          </p:nvPr>
        </p:nvSpPr>
        <p:spPr>
          <a:xfrm>
            <a:off x="992435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lang="ms-MY"/>
            </a:lvl1pPr>
          </a:lstStyle>
          <a:p>
            <a:r>
              <a:rPr lang="ms-MY"/>
              <a:t>Klik ikon untuk menambahkan gambar</a:t>
            </a:r>
          </a:p>
        </p:txBody>
      </p:sp>
      <p:sp>
        <p:nvSpPr>
          <p:cNvPr id="18" name="Bentuk Bebas 5"/>
          <p:cNvSpPr>
            <a:spLocks/>
          </p:cNvSpPr>
          <p:nvPr/>
        </p:nvSpPr>
        <p:spPr bwMode="gray">
          <a:xfrm>
            <a:off x="5300133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s-MY"/>
          </a:p>
        </p:txBody>
      </p:sp>
      <p:sp>
        <p:nvSpPr>
          <p:cNvPr id="19" name="Ruang Letak Gambar 18"/>
          <p:cNvSpPr>
            <a:spLocks noGrp="1"/>
          </p:cNvSpPr>
          <p:nvPr>
            <p:ph type="pic" sz="quarter" idx="15"/>
          </p:nvPr>
        </p:nvSpPr>
        <p:spPr>
          <a:xfrm>
            <a:off x="5530568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lang="ms-MY"/>
            </a:lvl1pPr>
          </a:lstStyle>
          <a:p>
            <a:r>
              <a:rPr lang="ms-MY"/>
              <a:t>Klik ikon untuk menambahkan gambar</a:t>
            </a:r>
          </a:p>
        </p:txBody>
      </p:sp>
      <p:sp>
        <p:nvSpPr>
          <p:cNvPr id="17" name="Ruang Letak Teks 16"/>
          <p:cNvSpPr>
            <a:spLocks noGrp="1"/>
          </p:cNvSpPr>
          <p:nvPr>
            <p:ph type="body" sz="quarter" idx="14"/>
          </p:nvPr>
        </p:nvSpPr>
        <p:spPr>
          <a:xfrm>
            <a:off x="1028581" y="5305425"/>
            <a:ext cx="3566160" cy="1097280"/>
          </a:xfrm>
        </p:spPr>
        <p:txBody>
          <a:bodyPr>
            <a:normAutofit/>
          </a:bodyPr>
          <a:lstStyle>
            <a:lvl1pPr marL="0" indent="0" latinLnBrk="0">
              <a:buNone/>
              <a:defRPr lang="ms-MY" sz="1800"/>
            </a:lvl1pPr>
            <a:lvl2pPr marL="0" indent="0" latinLnBrk="0">
              <a:spcBef>
                <a:spcPts val="1200"/>
              </a:spcBef>
              <a:buNone/>
              <a:defRPr lang="ms-MY" sz="1800"/>
            </a:lvl2pPr>
            <a:lvl3pPr marL="0" indent="0" latinLnBrk="0">
              <a:spcBef>
                <a:spcPts val="1200"/>
              </a:spcBef>
              <a:buNone/>
              <a:defRPr lang="ms-MY" sz="1800"/>
            </a:lvl3pPr>
            <a:lvl4pPr marL="0" indent="0" latinLnBrk="0">
              <a:spcBef>
                <a:spcPts val="1200"/>
              </a:spcBef>
              <a:buNone/>
              <a:defRPr lang="ms-MY" sz="1800"/>
            </a:lvl4pPr>
            <a:lvl5pPr marL="0" indent="0" latinLnBrk="0">
              <a:spcBef>
                <a:spcPts val="1200"/>
              </a:spcBef>
              <a:buNone/>
              <a:defRPr lang="ms-MY" sz="1800"/>
            </a:lvl5pPr>
          </a:lstStyle>
          <a:p>
            <a:pPr lvl="0"/>
            <a:r>
              <a:rPr lang="ms-MY"/>
              <a:t>Klik untuk mengedit gaya teks Induk</a:t>
            </a:r>
          </a:p>
        </p:txBody>
      </p:sp>
      <p:sp>
        <p:nvSpPr>
          <p:cNvPr id="20" name="Ruang Letak Teks 16"/>
          <p:cNvSpPr>
            <a:spLocks noGrp="1"/>
          </p:cNvSpPr>
          <p:nvPr>
            <p:ph type="body" sz="quarter" idx="16"/>
          </p:nvPr>
        </p:nvSpPr>
        <p:spPr>
          <a:xfrm>
            <a:off x="5566714" y="5305425"/>
            <a:ext cx="3566160" cy="1097280"/>
          </a:xfrm>
        </p:spPr>
        <p:txBody>
          <a:bodyPr>
            <a:normAutofit/>
          </a:bodyPr>
          <a:lstStyle>
            <a:lvl1pPr marL="0" indent="0" latinLnBrk="0">
              <a:buNone/>
              <a:defRPr lang="ms-MY" sz="1800"/>
            </a:lvl1pPr>
            <a:lvl2pPr marL="0" indent="0" latinLnBrk="0">
              <a:spcBef>
                <a:spcPts val="1200"/>
              </a:spcBef>
              <a:buNone/>
              <a:defRPr lang="ms-MY" sz="1800"/>
            </a:lvl2pPr>
            <a:lvl3pPr marL="0" indent="0" latinLnBrk="0">
              <a:spcBef>
                <a:spcPts val="1200"/>
              </a:spcBef>
              <a:buNone/>
              <a:defRPr lang="ms-MY" sz="1800"/>
            </a:lvl3pPr>
            <a:lvl4pPr marL="0" indent="0" latinLnBrk="0">
              <a:spcBef>
                <a:spcPts val="1200"/>
              </a:spcBef>
              <a:buNone/>
              <a:defRPr lang="ms-MY" sz="1800"/>
            </a:lvl4pPr>
            <a:lvl5pPr marL="0" indent="0" latinLnBrk="0">
              <a:spcBef>
                <a:spcPts val="1200"/>
              </a:spcBef>
              <a:buNone/>
              <a:defRPr lang="ms-MY" sz="1800"/>
            </a:lvl5pPr>
          </a:lstStyle>
          <a:p>
            <a:pPr lvl="0"/>
            <a:r>
              <a:rPr lang="ms-MY"/>
              <a:t>Klik untuk mengedit gaya teks Induk</a:t>
            </a:r>
          </a:p>
        </p:txBody>
      </p:sp>
    </p:spTree>
    <p:extLst>
      <p:ext uri="{BB962C8B-B14F-4D97-AF65-F5344CB8AC3E}">
        <p14:creationId xmlns:p14="http://schemas.microsoft.com/office/powerpoint/2010/main" val="203777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ga Gambar dengan Kapsy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ambar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7" name="Bentuk Bebas 5"/>
          <p:cNvSpPr>
            <a:spLocks/>
          </p:cNvSpPr>
          <p:nvPr/>
        </p:nvSpPr>
        <p:spPr bwMode="gray">
          <a:xfrm>
            <a:off x="762000" y="933449"/>
            <a:ext cx="53340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s-MY"/>
          </a:p>
        </p:txBody>
      </p:sp>
      <p:sp>
        <p:nvSpPr>
          <p:cNvPr id="15" name="Ruang Letak Gambar 14"/>
          <p:cNvSpPr>
            <a:spLocks noGrp="1"/>
          </p:cNvSpPr>
          <p:nvPr>
            <p:ph type="pic" sz="quarter" idx="13"/>
          </p:nvPr>
        </p:nvSpPr>
        <p:spPr>
          <a:xfrm>
            <a:off x="991888" y="1113022"/>
            <a:ext cx="4874224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lang="ms-MY"/>
            </a:lvl1pPr>
          </a:lstStyle>
          <a:p>
            <a:r>
              <a:rPr lang="ms-MY"/>
              <a:t>Klik ikon untuk menambahkan gambar</a:t>
            </a:r>
          </a:p>
        </p:txBody>
      </p:sp>
      <p:sp>
        <p:nvSpPr>
          <p:cNvPr id="18" name="Bentuk Bebas 5"/>
          <p:cNvSpPr>
            <a:spLocks/>
          </p:cNvSpPr>
          <p:nvPr/>
        </p:nvSpPr>
        <p:spPr bwMode="gray">
          <a:xfrm>
            <a:off x="6323873" y="967316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s-MY"/>
          </a:p>
        </p:txBody>
      </p:sp>
      <p:sp>
        <p:nvSpPr>
          <p:cNvPr id="19" name="Ruang Letak Gambar 18"/>
          <p:cNvSpPr>
            <a:spLocks noGrp="1"/>
          </p:cNvSpPr>
          <p:nvPr>
            <p:ph type="pic" sz="quarter" idx="15"/>
          </p:nvPr>
        </p:nvSpPr>
        <p:spPr>
          <a:xfrm>
            <a:off x="6506025" y="1109743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 latinLnBrk="0">
              <a:buNone/>
              <a:defRPr lang="ms-MY"/>
            </a:lvl1pPr>
          </a:lstStyle>
          <a:p>
            <a:r>
              <a:rPr lang="ms-MY"/>
              <a:t>Klik ikon untuk menambahkan gambar</a:t>
            </a:r>
          </a:p>
        </p:txBody>
      </p:sp>
      <p:sp>
        <p:nvSpPr>
          <p:cNvPr id="17" name="Ruang Letak Teks 16"/>
          <p:cNvSpPr>
            <a:spLocks noGrp="1"/>
          </p:cNvSpPr>
          <p:nvPr>
            <p:ph type="body" sz="quarter" idx="14"/>
          </p:nvPr>
        </p:nvSpPr>
        <p:spPr>
          <a:xfrm>
            <a:off x="1028581" y="5919255"/>
            <a:ext cx="8104082" cy="497420"/>
          </a:xfrm>
        </p:spPr>
        <p:txBody>
          <a:bodyPr>
            <a:normAutofit/>
          </a:bodyPr>
          <a:lstStyle>
            <a:lvl1pPr marL="0" indent="0" latinLnBrk="0">
              <a:spcBef>
                <a:spcPts val="0"/>
              </a:spcBef>
              <a:buNone/>
              <a:defRPr lang="ms-MY" sz="1600"/>
            </a:lvl1pPr>
            <a:lvl2pPr marL="0" indent="0" latinLnBrk="0">
              <a:spcBef>
                <a:spcPts val="1200"/>
              </a:spcBef>
              <a:buNone/>
              <a:defRPr lang="ms-MY" sz="1800"/>
            </a:lvl2pPr>
            <a:lvl3pPr marL="0" indent="0" latinLnBrk="0">
              <a:spcBef>
                <a:spcPts val="1200"/>
              </a:spcBef>
              <a:buNone/>
              <a:defRPr lang="ms-MY" sz="1800"/>
            </a:lvl3pPr>
            <a:lvl4pPr marL="0" indent="0" latinLnBrk="0">
              <a:spcBef>
                <a:spcPts val="1200"/>
              </a:spcBef>
              <a:buNone/>
              <a:defRPr lang="ms-MY" sz="1800"/>
            </a:lvl4pPr>
            <a:lvl5pPr marL="0" indent="0" latinLnBrk="0">
              <a:spcBef>
                <a:spcPts val="1200"/>
              </a:spcBef>
              <a:buNone/>
              <a:defRPr lang="ms-MY" sz="1800"/>
            </a:lvl5pPr>
          </a:lstStyle>
          <a:p>
            <a:pPr lvl="0"/>
            <a:r>
              <a:rPr lang="ms-MY"/>
              <a:t>Klik untuk mengedit gaya teks Induk</a:t>
            </a:r>
          </a:p>
        </p:txBody>
      </p:sp>
      <p:sp>
        <p:nvSpPr>
          <p:cNvPr id="12" name="Bentuk Bebas 5"/>
          <p:cNvSpPr>
            <a:spLocks/>
          </p:cNvSpPr>
          <p:nvPr/>
        </p:nvSpPr>
        <p:spPr bwMode="gray">
          <a:xfrm>
            <a:off x="6323873" y="3060954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s-MY"/>
          </a:p>
        </p:txBody>
      </p:sp>
      <p:sp>
        <p:nvSpPr>
          <p:cNvPr id="13" name="Ruang Letak Gambar 12"/>
          <p:cNvSpPr>
            <a:spLocks noGrp="1"/>
          </p:cNvSpPr>
          <p:nvPr>
            <p:ph type="pic" sz="quarter" idx="16"/>
          </p:nvPr>
        </p:nvSpPr>
        <p:spPr>
          <a:xfrm>
            <a:off x="6506025" y="3203381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 latinLnBrk="0">
              <a:buNone/>
              <a:defRPr lang="ms-MY"/>
            </a:lvl1pPr>
          </a:lstStyle>
          <a:p>
            <a:r>
              <a:rPr lang="ms-MY"/>
              <a:t>Klik ikon untuk menambahkan gambar</a:t>
            </a:r>
          </a:p>
        </p:txBody>
      </p:sp>
      <p:sp>
        <p:nvSpPr>
          <p:cNvPr id="2" name="Tajuk 1"/>
          <p:cNvSpPr>
            <a:spLocks noGrp="1"/>
          </p:cNvSpPr>
          <p:nvPr>
            <p:ph type="title"/>
          </p:nvPr>
        </p:nvSpPr>
        <p:spPr>
          <a:xfrm>
            <a:off x="1028580" y="5305424"/>
            <a:ext cx="8104083" cy="579921"/>
          </a:xfrm>
        </p:spPr>
        <p:txBody>
          <a:bodyPr>
            <a:normAutofit/>
          </a:bodyPr>
          <a:lstStyle>
            <a:lvl1pPr latinLnBrk="0">
              <a:defRPr lang="ms-MY" sz="2400">
                <a:solidFill>
                  <a:schemeClr val="accent1"/>
                </a:solidFill>
              </a:defRPr>
            </a:lvl1pPr>
          </a:lstStyle>
          <a:p>
            <a:r>
              <a:rPr lang="ms-MY"/>
              <a:t>Klik untuk mengedit gaya tajuk Induk</a:t>
            </a:r>
          </a:p>
        </p:txBody>
      </p:sp>
    </p:spTree>
    <p:extLst>
      <p:ext uri="{BB962C8B-B14F-4D97-AF65-F5344CB8AC3E}">
        <p14:creationId xmlns:p14="http://schemas.microsoft.com/office/powerpoint/2010/main" val="1017792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ima Gam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ambar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" y="283"/>
            <a:ext cx="12188952" cy="6859715"/>
          </a:xfrm>
          <a:prstGeom prst="rect">
            <a:avLst/>
          </a:prstGeom>
        </p:spPr>
      </p:pic>
      <p:sp>
        <p:nvSpPr>
          <p:cNvPr id="8" name="Bentuk Bebas 5"/>
          <p:cNvSpPr>
            <a:spLocks/>
          </p:cNvSpPr>
          <p:nvPr/>
        </p:nvSpPr>
        <p:spPr bwMode="gray">
          <a:xfrm>
            <a:off x="4182533" y="265044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s-MY"/>
          </a:p>
        </p:txBody>
      </p:sp>
      <p:sp>
        <p:nvSpPr>
          <p:cNvPr id="9" name="Ruang Letak Gambar 8"/>
          <p:cNvSpPr>
            <a:spLocks noGrp="1"/>
          </p:cNvSpPr>
          <p:nvPr>
            <p:ph type="pic" sz="quarter" idx="13"/>
          </p:nvPr>
        </p:nvSpPr>
        <p:spPr>
          <a:xfrm>
            <a:off x="4424435" y="436315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lang="ms-MY"/>
            </a:lvl1pPr>
          </a:lstStyle>
          <a:p>
            <a:r>
              <a:rPr lang="ms-MY"/>
              <a:t>Klik ikon untuk menambahkan gambar</a:t>
            </a:r>
          </a:p>
        </p:txBody>
      </p:sp>
      <p:sp>
        <p:nvSpPr>
          <p:cNvPr id="10" name="Bentuk Bebas 5"/>
          <p:cNvSpPr>
            <a:spLocks/>
          </p:cNvSpPr>
          <p:nvPr/>
        </p:nvSpPr>
        <p:spPr bwMode="gray">
          <a:xfrm>
            <a:off x="816188" y="384723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s-MY"/>
          </a:p>
        </p:txBody>
      </p:sp>
      <p:sp>
        <p:nvSpPr>
          <p:cNvPr id="11" name="Ruang Letak Gambar 10"/>
          <p:cNvSpPr>
            <a:spLocks noGrp="1"/>
          </p:cNvSpPr>
          <p:nvPr>
            <p:ph type="pic" sz="quarter" idx="15"/>
          </p:nvPr>
        </p:nvSpPr>
        <p:spPr>
          <a:xfrm>
            <a:off x="1013022" y="538232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 latinLnBrk="0">
              <a:buNone/>
              <a:defRPr lang="ms-MY"/>
            </a:lvl1pPr>
          </a:lstStyle>
          <a:p>
            <a:r>
              <a:rPr lang="ms-MY"/>
              <a:t>Klik ikon untuk menambahkan gambar</a:t>
            </a:r>
          </a:p>
        </p:txBody>
      </p:sp>
      <p:sp>
        <p:nvSpPr>
          <p:cNvPr id="12" name="Bentuk Bebas 5"/>
          <p:cNvSpPr>
            <a:spLocks/>
          </p:cNvSpPr>
          <p:nvPr/>
        </p:nvSpPr>
        <p:spPr bwMode="gray">
          <a:xfrm>
            <a:off x="816188" y="2478361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s-MY"/>
          </a:p>
        </p:txBody>
      </p:sp>
      <p:sp>
        <p:nvSpPr>
          <p:cNvPr id="13" name="Ruang Letak Gambar 12"/>
          <p:cNvSpPr>
            <a:spLocks noGrp="1"/>
          </p:cNvSpPr>
          <p:nvPr>
            <p:ph type="pic" sz="quarter" idx="16"/>
          </p:nvPr>
        </p:nvSpPr>
        <p:spPr>
          <a:xfrm>
            <a:off x="1013022" y="2631870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 latinLnBrk="0">
              <a:buNone/>
              <a:defRPr lang="ms-MY"/>
            </a:lvl1pPr>
          </a:lstStyle>
          <a:p>
            <a:r>
              <a:rPr lang="ms-MY"/>
              <a:t>Klik ikon untuk menambahkan gambar</a:t>
            </a:r>
          </a:p>
        </p:txBody>
      </p:sp>
      <p:sp>
        <p:nvSpPr>
          <p:cNvPr id="14" name="Bentuk Bebas 5"/>
          <p:cNvSpPr>
            <a:spLocks/>
          </p:cNvSpPr>
          <p:nvPr/>
        </p:nvSpPr>
        <p:spPr bwMode="gray">
          <a:xfrm>
            <a:off x="816188" y="4571999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s-MY"/>
          </a:p>
        </p:txBody>
      </p:sp>
      <p:sp>
        <p:nvSpPr>
          <p:cNvPr id="15" name="Ruang Letak Gambar 14"/>
          <p:cNvSpPr>
            <a:spLocks noGrp="1"/>
          </p:cNvSpPr>
          <p:nvPr>
            <p:ph type="pic" sz="quarter" idx="17"/>
          </p:nvPr>
        </p:nvSpPr>
        <p:spPr>
          <a:xfrm>
            <a:off x="1013022" y="4725508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 latinLnBrk="0">
              <a:buNone/>
              <a:defRPr lang="ms-MY"/>
            </a:lvl1pPr>
          </a:lstStyle>
          <a:p>
            <a:r>
              <a:rPr lang="ms-MY"/>
              <a:t>Klik ikon untuk menambahkan gambar</a:t>
            </a:r>
          </a:p>
        </p:txBody>
      </p:sp>
      <p:sp>
        <p:nvSpPr>
          <p:cNvPr id="20" name="Bentuk Bebas 5"/>
          <p:cNvSpPr>
            <a:spLocks/>
          </p:cNvSpPr>
          <p:nvPr/>
        </p:nvSpPr>
        <p:spPr bwMode="gray">
          <a:xfrm>
            <a:off x="4182533" y="3448511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s-MY"/>
          </a:p>
        </p:txBody>
      </p:sp>
      <p:sp>
        <p:nvSpPr>
          <p:cNvPr id="21" name="Ruang Letak Gambar 20"/>
          <p:cNvSpPr>
            <a:spLocks noGrp="1"/>
          </p:cNvSpPr>
          <p:nvPr>
            <p:ph type="pic" sz="quarter" idx="18"/>
          </p:nvPr>
        </p:nvSpPr>
        <p:spPr>
          <a:xfrm>
            <a:off x="4424435" y="3619782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lang="ms-MY"/>
            </a:lvl1pPr>
          </a:lstStyle>
          <a:p>
            <a:r>
              <a:rPr lang="ms-MY"/>
              <a:t>Klik ikon untuk menambahkan gambar</a:t>
            </a:r>
          </a:p>
        </p:txBody>
      </p:sp>
    </p:spTree>
    <p:extLst>
      <p:ext uri="{BB962C8B-B14F-4D97-AF65-F5344CB8AC3E}">
        <p14:creationId xmlns:p14="http://schemas.microsoft.com/office/powerpoint/2010/main" val="864672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ajuk dan Teks Meneg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ju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s-MY"/>
              <a:t>Klik untuk mengedit gaya tajuk Induk</a:t>
            </a:r>
          </a:p>
        </p:txBody>
      </p:sp>
      <p:sp>
        <p:nvSpPr>
          <p:cNvPr id="3" name="Ruang Letak Teks Menegak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ms-MY"/>
              <a:t>Klik untuk mengedit gaya teks Induk</a:t>
            </a:r>
          </a:p>
          <a:p>
            <a:pPr lvl="1"/>
            <a:r>
              <a:rPr lang="ms-MY"/>
              <a:t>Aras kedua</a:t>
            </a:r>
          </a:p>
          <a:p>
            <a:pPr lvl="2"/>
            <a:r>
              <a:rPr lang="ms-MY"/>
              <a:t>Aras ketiga</a:t>
            </a:r>
          </a:p>
          <a:p>
            <a:pPr lvl="3"/>
            <a:r>
              <a:rPr lang="ms-MY"/>
              <a:t>Aras keempat</a:t>
            </a:r>
          </a:p>
          <a:p>
            <a:pPr lvl="4"/>
            <a:r>
              <a:rPr lang="ms-MY"/>
              <a:t>Aras kelima</a:t>
            </a:r>
          </a:p>
        </p:txBody>
      </p:sp>
      <p:sp>
        <p:nvSpPr>
          <p:cNvPr id="4" name="Ruang Letak Tarikh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t>12/11/2013</a:t>
            </a:fld>
            <a:endParaRPr lang="ms-MY"/>
          </a:p>
        </p:txBody>
      </p:sp>
      <p:sp>
        <p:nvSpPr>
          <p:cNvPr id="5" name="Ruang Letak Penga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Ruang Letak Nombor Slaid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144326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ajuk Menegak dan Te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juk Menegak 1"/>
          <p:cNvSpPr>
            <a:spLocks noGrp="1"/>
          </p:cNvSpPr>
          <p:nvPr>
            <p:ph type="title" orient="vert"/>
          </p:nvPr>
        </p:nvSpPr>
        <p:spPr>
          <a:xfrm>
            <a:off x="8839200" y="365125"/>
            <a:ext cx="1828799" cy="4940300"/>
          </a:xfrm>
        </p:spPr>
        <p:txBody>
          <a:bodyPr vert="eaVert"/>
          <a:lstStyle/>
          <a:p>
            <a:r>
              <a:rPr lang="ms-MY"/>
              <a:t>Klik untuk mengedit gaya tajuk Induk</a:t>
            </a:r>
          </a:p>
        </p:txBody>
      </p:sp>
      <p:sp>
        <p:nvSpPr>
          <p:cNvPr id="3" name="Ruang Letak Teks Menegak 2"/>
          <p:cNvSpPr>
            <a:spLocks noGrp="1"/>
          </p:cNvSpPr>
          <p:nvPr>
            <p:ph type="body" orient="vert" idx="1"/>
          </p:nvPr>
        </p:nvSpPr>
        <p:spPr>
          <a:xfrm>
            <a:off x="1524000" y="365125"/>
            <a:ext cx="6858000" cy="4940300"/>
          </a:xfrm>
        </p:spPr>
        <p:txBody>
          <a:bodyPr vert="eaVert"/>
          <a:lstStyle/>
          <a:p>
            <a:pPr lvl="0"/>
            <a:r>
              <a:rPr lang="ms-MY"/>
              <a:t>Klik untuk mengedit gaya teks Induk</a:t>
            </a:r>
          </a:p>
          <a:p>
            <a:pPr lvl="1"/>
            <a:r>
              <a:rPr lang="ms-MY"/>
              <a:t>Aras kedua</a:t>
            </a:r>
          </a:p>
          <a:p>
            <a:pPr lvl="2"/>
            <a:r>
              <a:rPr lang="ms-MY"/>
              <a:t>Aras ketiga</a:t>
            </a:r>
          </a:p>
          <a:p>
            <a:pPr lvl="3"/>
            <a:r>
              <a:rPr lang="ms-MY"/>
              <a:t>Aras keempat</a:t>
            </a:r>
          </a:p>
          <a:p>
            <a:pPr lvl="4"/>
            <a:r>
              <a:rPr lang="ms-MY"/>
              <a:t>Aras kelima</a:t>
            </a:r>
          </a:p>
        </p:txBody>
      </p:sp>
      <p:sp>
        <p:nvSpPr>
          <p:cNvPr id="4" name="Ruang Letak Tarikh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t>12/11/2013</a:t>
            </a:fld>
            <a:endParaRPr lang="ms-MY"/>
          </a:p>
        </p:txBody>
      </p:sp>
      <p:sp>
        <p:nvSpPr>
          <p:cNvPr id="5" name="Ruang Letak Penga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Ruang Letak Nombor Slaid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92624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ajuk dan Kandu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ju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s-MY"/>
              <a:t>Klik untuk mengedit gaya tajuk Induk</a:t>
            </a:r>
          </a:p>
        </p:txBody>
      </p:sp>
      <p:sp>
        <p:nvSpPr>
          <p:cNvPr id="3" name="Ruang Letak Kandungan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ms-MY"/>
              <a:t>Klik untuk mengedit gaya teks Induk</a:t>
            </a:r>
          </a:p>
          <a:p>
            <a:pPr lvl="1"/>
            <a:r>
              <a:rPr lang="ms-MY"/>
              <a:t>Aras kedua</a:t>
            </a:r>
          </a:p>
          <a:p>
            <a:pPr lvl="2"/>
            <a:r>
              <a:rPr lang="ms-MY"/>
              <a:t>Aras ketiga</a:t>
            </a:r>
          </a:p>
          <a:p>
            <a:pPr lvl="3"/>
            <a:r>
              <a:rPr lang="ms-MY"/>
              <a:t>Aras keempat</a:t>
            </a:r>
          </a:p>
          <a:p>
            <a:pPr lvl="4"/>
            <a:r>
              <a:rPr lang="ms-MY"/>
              <a:t>Aras kelima</a:t>
            </a:r>
          </a:p>
        </p:txBody>
      </p:sp>
      <p:sp>
        <p:nvSpPr>
          <p:cNvPr id="4" name="Ruang Letak Tarikh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t>12/11/2013</a:t>
            </a:fld>
            <a:endParaRPr lang="ms-MY"/>
          </a:p>
        </p:txBody>
      </p:sp>
      <p:sp>
        <p:nvSpPr>
          <p:cNvPr id="5" name="Ruang Letak Penga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Ruang Letak Nombor Slaid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1035739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Pengepala Seksy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ambar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" t="422"/>
          <a:stretch/>
        </p:blipFill>
        <p:spPr>
          <a:xfrm>
            <a:off x="0" y="0"/>
            <a:ext cx="12188952" cy="6857176"/>
          </a:xfrm>
          <a:prstGeom prst="rect">
            <a:avLst/>
          </a:prstGeom>
        </p:spPr>
      </p:pic>
      <p:sp>
        <p:nvSpPr>
          <p:cNvPr id="2" name="Tajuk 1"/>
          <p:cNvSpPr>
            <a:spLocks noGrp="1"/>
          </p:cNvSpPr>
          <p:nvPr>
            <p:ph type="title"/>
          </p:nvPr>
        </p:nvSpPr>
        <p:spPr>
          <a:xfrm>
            <a:off x="3352800" y="533400"/>
            <a:ext cx="7315200" cy="1828800"/>
          </a:xfrm>
        </p:spPr>
        <p:txBody>
          <a:bodyPr anchor="b">
            <a:normAutofit/>
          </a:bodyPr>
          <a:lstStyle>
            <a:lvl1pPr latinLnBrk="0">
              <a:defRPr lang="ms-MY" sz="4400"/>
            </a:lvl1pPr>
          </a:lstStyle>
          <a:p>
            <a:r>
              <a:rPr lang="ms-MY"/>
              <a:t>Klik untuk mengedit gaya tajuk Induk</a:t>
            </a:r>
          </a:p>
        </p:txBody>
      </p:sp>
      <p:sp>
        <p:nvSpPr>
          <p:cNvPr id="3" name="Ruang Letak Teks 2"/>
          <p:cNvSpPr>
            <a:spLocks noGrp="1"/>
          </p:cNvSpPr>
          <p:nvPr>
            <p:ph type="body" idx="1"/>
          </p:nvPr>
        </p:nvSpPr>
        <p:spPr>
          <a:xfrm>
            <a:off x="3352800" y="2438400"/>
            <a:ext cx="5486400" cy="914400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ms-MY" sz="2400">
                <a:solidFill>
                  <a:schemeClr val="tx1"/>
                </a:solidFill>
                <a:latin typeface="+mj-lt"/>
              </a:defRPr>
            </a:lvl1pPr>
            <a:lvl2pPr marL="457200" indent="0" latinLnBrk="0">
              <a:buNone/>
              <a:defRPr lang="ms-MY"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ms-MY"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ms-MY"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ms-MY"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ms-MY"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ms-MY"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ms-MY"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ms-MY"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ms-MY"/>
              <a:t>Klik untuk mengedit gaya teks Induk</a:t>
            </a:r>
          </a:p>
        </p:txBody>
      </p:sp>
    </p:spTree>
    <p:extLst>
      <p:ext uri="{BB962C8B-B14F-4D97-AF65-F5344CB8AC3E}">
        <p14:creationId xmlns:p14="http://schemas.microsoft.com/office/powerpoint/2010/main" val="227950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 Kandu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ju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s-MY"/>
              <a:t>Klik untuk mengedit gaya tajuk Induk</a:t>
            </a:r>
          </a:p>
        </p:txBody>
      </p:sp>
      <p:sp>
        <p:nvSpPr>
          <p:cNvPr id="3" name="Ruang Letak Kandungan 2"/>
          <p:cNvSpPr>
            <a:spLocks noGrp="1"/>
          </p:cNvSpPr>
          <p:nvPr>
            <p:ph sz="half" idx="1"/>
          </p:nvPr>
        </p:nvSpPr>
        <p:spPr>
          <a:xfrm>
            <a:off x="1524000" y="1825625"/>
            <a:ext cx="4389120" cy="3474720"/>
          </a:xfrm>
        </p:spPr>
        <p:txBody>
          <a:bodyPr/>
          <a:lstStyle/>
          <a:p>
            <a:pPr lvl="0"/>
            <a:r>
              <a:rPr lang="ms-MY"/>
              <a:t>Klik untuk mengedit gaya teks Induk</a:t>
            </a:r>
          </a:p>
          <a:p>
            <a:pPr lvl="1"/>
            <a:r>
              <a:rPr lang="ms-MY"/>
              <a:t>Aras kedua</a:t>
            </a:r>
          </a:p>
          <a:p>
            <a:pPr lvl="2"/>
            <a:r>
              <a:rPr lang="ms-MY"/>
              <a:t>Aras ketiga</a:t>
            </a:r>
          </a:p>
          <a:p>
            <a:pPr lvl="3"/>
            <a:r>
              <a:rPr lang="ms-MY"/>
              <a:t>Aras keempat</a:t>
            </a:r>
          </a:p>
          <a:p>
            <a:pPr lvl="4"/>
            <a:r>
              <a:rPr lang="ms-MY"/>
              <a:t>Aras kelima</a:t>
            </a:r>
          </a:p>
        </p:txBody>
      </p:sp>
      <p:sp>
        <p:nvSpPr>
          <p:cNvPr id="4" name="Ruang Letak Kandungan 3"/>
          <p:cNvSpPr>
            <a:spLocks noGrp="1"/>
          </p:cNvSpPr>
          <p:nvPr>
            <p:ph sz="half" idx="2"/>
          </p:nvPr>
        </p:nvSpPr>
        <p:spPr>
          <a:xfrm>
            <a:off x="6278880" y="1825625"/>
            <a:ext cx="4389120" cy="3474720"/>
          </a:xfrm>
        </p:spPr>
        <p:txBody>
          <a:bodyPr/>
          <a:lstStyle/>
          <a:p>
            <a:pPr lvl="0"/>
            <a:r>
              <a:rPr lang="ms-MY"/>
              <a:t>Klik untuk mengedit gaya teks Induk</a:t>
            </a:r>
          </a:p>
          <a:p>
            <a:pPr lvl="1"/>
            <a:r>
              <a:rPr lang="ms-MY"/>
              <a:t>Aras kedua</a:t>
            </a:r>
          </a:p>
          <a:p>
            <a:pPr lvl="2"/>
            <a:r>
              <a:rPr lang="ms-MY"/>
              <a:t>Aras ketiga</a:t>
            </a:r>
          </a:p>
          <a:p>
            <a:pPr lvl="3"/>
            <a:r>
              <a:rPr lang="ms-MY"/>
              <a:t>Aras keempat</a:t>
            </a:r>
          </a:p>
          <a:p>
            <a:pPr lvl="4"/>
            <a:r>
              <a:rPr lang="ms-MY"/>
              <a:t>Aras kelima</a:t>
            </a:r>
          </a:p>
        </p:txBody>
      </p:sp>
      <p:sp>
        <p:nvSpPr>
          <p:cNvPr id="5" name="Ruang Letak Tarikh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t>12/11/2013</a:t>
            </a:fld>
            <a:endParaRPr lang="ms-MY"/>
          </a:p>
        </p:txBody>
      </p:sp>
      <p:sp>
        <p:nvSpPr>
          <p:cNvPr id="6" name="Ruang Letak Penga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7" name="Ruang Letak Nombor Slaid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162530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erbandi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ju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s-MY"/>
              <a:t>Klik untuk mengedit gaya tajuk Induk</a:t>
            </a:r>
          </a:p>
        </p:txBody>
      </p:sp>
      <p:sp>
        <p:nvSpPr>
          <p:cNvPr id="3" name="Ruang Letak Teks 2"/>
          <p:cNvSpPr>
            <a:spLocks noGrp="1"/>
          </p:cNvSpPr>
          <p:nvPr>
            <p:ph type="body" idx="1"/>
          </p:nvPr>
        </p:nvSpPr>
        <p:spPr>
          <a:xfrm>
            <a:off x="1524000" y="1828799"/>
            <a:ext cx="4389120" cy="795867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ms-MY"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 latinLnBrk="0">
              <a:buNone/>
              <a:defRPr lang="ms-MY" sz="2000" b="1"/>
            </a:lvl2pPr>
            <a:lvl3pPr marL="914400" indent="0" latinLnBrk="0">
              <a:buNone/>
              <a:defRPr lang="ms-MY" sz="1800" b="1"/>
            </a:lvl3pPr>
            <a:lvl4pPr marL="1371600" indent="0" latinLnBrk="0">
              <a:buNone/>
              <a:defRPr lang="ms-MY" sz="1600" b="1"/>
            </a:lvl4pPr>
            <a:lvl5pPr marL="1828800" indent="0" latinLnBrk="0">
              <a:buNone/>
              <a:defRPr lang="ms-MY" sz="1600" b="1"/>
            </a:lvl5pPr>
            <a:lvl6pPr marL="2286000" indent="0" latinLnBrk="0">
              <a:buNone/>
              <a:defRPr lang="ms-MY" sz="1600" b="1"/>
            </a:lvl6pPr>
            <a:lvl7pPr marL="2743200" indent="0" latinLnBrk="0">
              <a:buNone/>
              <a:defRPr lang="ms-MY" sz="1600" b="1"/>
            </a:lvl7pPr>
            <a:lvl8pPr marL="3200400" indent="0" latinLnBrk="0">
              <a:buNone/>
              <a:defRPr lang="ms-MY" sz="1600" b="1"/>
            </a:lvl8pPr>
            <a:lvl9pPr marL="3657600" indent="0" latinLnBrk="0">
              <a:buNone/>
              <a:defRPr lang="ms-MY" sz="1600" b="1"/>
            </a:lvl9pPr>
          </a:lstStyle>
          <a:p>
            <a:pPr lvl="0"/>
            <a:r>
              <a:rPr lang="ms-MY"/>
              <a:t>Klik untuk mengedit gaya teks Induk</a:t>
            </a:r>
          </a:p>
        </p:txBody>
      </p:sp>
      <p:sp>
        <p:nvSpPr>
          <p:cNvPr id="4" name="Ruang Letak Kandungan 3"/>
          <p:cNvSpPr>
            <a:spLocks noGrp="1"/>
          </p:cNvSpPr>
          <p:nvPr>
            <p:ph sz="half" idx="2"/>
          </p:nvPr>
        </p:nvSpPr>
        <p:spPr>
          <a:xfrm>
            <a:off x="1524000" y="2624666"/>
            <a:ext cx="4389120" cy="2675467"/>
          </a:xfrm>
        </p:spPr>
        <p:txBody>
          <a:bodyPr/>
          <a:lstStyle/>
          <a:p>
            <a:pPr lvl="0"/>
            <a:r>
              <a:rPr lang="ms-MY"/>
              <a:t>Klik untuk mengedit gaya teks Induk</a:t>
            </a:r>
          </a:p>
          <a:p>
            <a:pPr lvl="1"/>
            <a:r>
              <a:rPr lang="ms-MY"/>
              <a:t>Aras kedua</a:t>
            </a:r>
          </a:p>
          <a:p>
            <a:pPr lvl="2"/>
            <a:r>
              <a:rPr lang="ms-MY"/>
              <a:t>Aras ketiga</a:t>
            </a:r>
          </a:p>
          <a:p>
            <a:pPr lvl="3"/>
            <a:r>
              <a:rPr lang="ms-MY"/>
              <a:t>Aras keempat</a:t>
            </a:r>
          </a:p>
          <a:p>
            <a:pPr lvl="4"/>
            <a:r>
              <a:rPr lang="ms-MY"/>
              <a:t>Aras kelima</a:t>
            </a:r>
          </a:p>
        </p:txBody>
      </p:sp>
      <p:sp>
        <p:nvSpPr>
          <p:cNvPr id="5" name="Ruang Letak Teks 4"/>
          <p:cNvSpPr>
            <a:spLocks noGrp="1"/>
          </p:cNvSpPr>
          <p:nvPr>
            <p:ph type="body" sz="quarter" idx="3"/>
          </p:nvPr>
        </p:nvSpPr>
        <p:spPr>
          <a:xfrm>
            <a:off x="6278880" y="1828799"/>
            <a:ext cx="4389120" cy="795867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ms-MY"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 latinLnBrk="0">
              <a:buNone/>
              <a:defRPr lang="ms-MY" sz="2000" b="1"/>
            </a:lvl2pPr>
            <a:lvl3pPr marL="914400" indent="0" latinLnBrk="0">
              <a:buNone/>
              <a:defRPr lang="ms-MY" sz="1800" b="1"/>
            </a:lvl3pPr>
            <a:lvl4pPr marL="1371600" indent="0" latinLnBrk="0">
              <a:buNone/>
              <a:defRPr lang="ms-MY" sz="1600" b="1"/>
            </a:lvl4pPr>
            <a:lvl5pPr marL="1828800" indent="0" latinLnBrk="0">
              <a:buNone/>
              <a:defRPr lang="ms-MY" sz="1600" b="1"/>
            </a:lvl5pPr>
            <a:lvl6pPr marL="2286000" indent="0" latinLnBrk="0">
              <a:buNone/>
              <a:defRPr lang="ms-MY" sz="1600" b="1"/>
            </a:lvl6pPr>
            <a:lvl7pPr marL="2743200" indent="0" latinLnBrk="0">
              <a:buNone/>
              <a:defRPr lang="ms-MY" sz="1600" b="1"/>
            </a:lvl7pPr>
            <a:lvl8pPr marL="3200400" indent="0" latinLnBrk="0">
              <a:buNone/>
              <a:defRPr lang="ms-MY" sz="1600" b="1"/>
            </a:lvl8pPr>
            <a:lvl9pPr marL="3657600" indent="0" latinLnBrk="0">
              <a:buNone/>
              <a:defRPr lang="ms-MY" sz="1600" b="1"/>
            </a:lvl9pPr>
          </a:lstStyle>
          <a:p>
            <a:pPr lvl="0"/>
            <a:r>
              <a:rPr lang="ms-MY"/>
              <a:t>Klik untuk mengedit gaya teks Induk</a:t>
            </a:r>
          </a:p>
        </p:txBody>
      </p:sp>
      <p:sp>
        <p:nvSpPr>
          <p:cNvPr id="6" name="Ruang Letak Kandungan 5"/>
          <p:cNvSpPr>
            <a:spLocks noGrp="1"/>
          </p:cNvSpPr>
          <p:nvPr>
            <p:ph sz="quarter" idx="4"/>
          </p:nvPr>
        </p:nvSpPr>
        <p:spPr>
          <a:xfrm>
            <a:off x="6278880" y="2624666"/>
            <a:ext cx="4389120" cy="2675467"/>
          </a:xfrm>
        </p:spPr>
        <p:txBody>
          <a:bodyPr/>
          <a:lstStyle/>
          <a:p>
            <a:pPr lvl="0"/>
            <a:r>
              <a:rPr lang="ms-MY"/>
              <a:t>Klik untuk mengedit gaya teks Induk</a:t>
            </a:r>
          </a:p>
          <a:p>
            <a:pPr lvl="1"/>
            <a:r>
              <a:rPr lang="ms-MY"/>
              <a:t>Aras kedua</a:t>
            </a:r>
          </a:p>
          <a:p>
            <a:pPr lvl="2"/>
            <a:r>
              <a:rPr lang="ms-MY"/>
              <a:t>Aras ketiga</a:t>
            </a:r>
          </a:p>
          <a:p>
            <a:pPr lvl="3"/>
            <a:r>
              <a:rPr lang="ms-MY"/>
              <a:t>Aras keempat</a:t>
            </a:r>
          </a:p>
          <a:p>
            <a:pPr lvl="4"/>
            <a:r>
              <a:rPr lang="ms-MY"/>
              <a:t>Aras kelima</a:t>
            </a:r>
          </a:p>
        </p:txBody>
      </p:sp>
      <p:sp>
        <p:nvSpPr>
          <p:cNvPr id="7" name="Ruang Letak Tarikh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t>12/11/2013</a:t>
            </a:fld>
            <a:endParaRPr lang="ms-MY"/>
          </a:p>
        </p:txBody>
      </p:sp>
      <p:sp>
        <p:nvSpPr>
          <p:cNvPr id="8" name="Ruang Letak Penga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9" name="Ruang Letak Nombor Slaid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90008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ajuk Sah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ju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s-MY"/>
              <a:t>Klik untuk mengedit gaya tajuk Induk</a:t>
            </a:r>
          </a:p>
        </p:txBody>
      </p:sp>
      <p:sp>
        <p:nvSpPr>
          <p:cNvPr id="3" name="Ruang Letak Tarikh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t>12/11/2013</a:t>
            </a:fld>
            <a:endParaRPr lang="ms-MY"/>
          </a:p>
        </p:txBody>
      </p:sp>
      <p:sp>
        <p:nvSpPr>
          <p:cNvPr id="4" name="Ruang Letak Penga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5" name="Ruang Letak Nombor Slaid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645025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oso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ang Letak Tarikh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t>12/11/2013</a:t>
            </a:fld>
            <a:endParaRPr lang="ms-MY"/>
          </a:p>
        </p:txBody>
      </p:sp>
      <p:sp>
        <p:nvSpPr>
          <p:cNvPr id="3" name="Ruang Letak Penga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4" name="Ruang Letak Nombor Slaid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58007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andungan dengan Kapsy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juk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latinLnBrk="0">
              <a:defRPr lang="ms-MY" sz="3200"/>
            </a:lvl1pPr>
          </a:lstStyle>
          <a:p>
            <a:r>
              <a:rPr lang="ms-MY"/>
              <a:t>Klik untuk mengedit gaya tajuk Induk</a:t>
            </a:r>
          </a:p>
        </p:txBody>
      </p:sp>
      <p:sp>
        <p:nvSpPr>
          <p:cNvPr id="3" name="Ruang Letak Kandungan 2"/>
          <p:cNvSpPr>
            <a:spLocks noGrp="1"/>
          </p:cNvSpPr>
          <p:nvPr>
            <p:ph idx="1"/>
          </p:nvPr>
        </p:nvSpPr>
        <p:spPr>
          <a:xfrm>
            <a:off x="4724400" y="1828800"/>
            <a:ext cx="5943600" cy="3476625"/>
          </a:xfrm>
        </p:spPr>
        <p:txBody>
          <a:bodyPr>
            <a:normAutofit/>
          </a:bodyPr>
          <a:lstStyle>
            <a:lvl1pPr latinLnBrk="0">
              <a:defRPr lang="ms-MY" sz="2000"/>
            </a:lvl1pPr>
            <a:lvl2pPr latinLnBrk="0">
              <a:defRPr lang="ms-MY" sz="1800"/>
            </a:lvl2pPr>
            <a:lvl3pPr latinLnBrk="0">
              <a:defRPr lang="ms-MY" sz="1600"/>
            </a:lvl3pPr>
            <a:lvl4pPr latinLnBrk="0">
              <a:defRPr lang="ms-MY" sz="1400"/>
            </a:lvl4pPr>
            <a:lvl5pPr latinLnBrk="0">
              <a:defRPr lang="ms-MY" sz="1400"/>
            </a:lvl5pPr>
            <a:lvl6pPr latinLnBrk="0">
              <a:defRPr lang="ms-MY" sz="2000"/>
            </a:lvl6pPr>
            <a:lvl7pPr latinLnBrk="0">
              <a:defRPr lang="ms-MY" sz="2000"/>
            </a:lvl7pPr>
            <a:lvl8pPr latinLnBrk="0">
              <a:defRPr lang="ms-MY" sz="2000"/>
            </a:lvl8pPr>
            <a:lvl9pPr latinLnBrk="0">
              <a:defRPr lang="ms-MY" sz="2000"/>
            </a:lvl9pPr>
          </a:lstStyle>
          <a:p>
            <a:pPr lvl="0"/>
            <a:r>
              <a:rPr lang="ms-MY"/>
              <a:t>Klik untuk mengedit gaya teks Induk</a:t>
            </a:r>
          </a:p>
          <a:p>
            <a:pPr lvl="1"/>
            <a:r>
              <a:rPr lang="ms-MY"/>
              <a:t>Aras kedua</a:t>
            </a:r>
          </a:p>
          <a:p>
            <a:pPr lvl="2"/>
            <a:r>
              <a:rPr lang="ms-MY"/>
              <a:t>Aras ketiga</a:t>
            </a:r>
          </a:p>
          <a:p>
            <a:pPr lvl="3"/>
            <a:r>
              <a:rPr lang="ms-MY"/>
              <a:t>Aras keempat</a:t>
            </a:r>
          </a:p>
          <a:p>
            <a:pPr lvl="4"/>
            <a:r>
              <a:rPr lang="ms-MY"/>
              <a:t>Aras kelima</a:t>
            </a:r>
          </a:p>
        </p:txBody>
      </p:sp>
      <p:sp>
        <p:nvSpPr>
          <p:cNvPr id="4" name="Ruang Letak Teks 3"/>
          <p:cNvSpPr>
            <a:spLocks noGrp="1"/>
          </p:cNvSpPr>
          <p:nvPr>
            <p:ph type="body" sz="half" idx="2"/>
          </p:nvPr>
        </p:nvSpPr>
        <p:spPr>
          <a:xfrm>
            <a:off x="1523999" y="1828800"/>
            <a:ext cx="2926080" cy="3476625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ms-MY" sz="1800"/>
            </a:lvl1pPr>
            <a:lvl2pPr marL="457200" indent="0" latinLnBrk="0">
              <a:buNone/>
              <a:defRPr lang="ms-MY" sz="1400"/>
            </a:lvl2pPr>
            <a:lvl3pPr marL="914400" indent="0" latinLnBrk="0">
              <a:buNone/>
              <a:defRPr lang="ms-MY" sz="1200"/>
            </a:lvl3pPr>
            <a:lvl4pPr marL="1371600" indent="0" latinLnBrk="0">
              <a:buNone/>
              <a:defRPr lang="ms-MY" sz="1000"/>
            </a:lvl4pPr>
            <a:lvl5pPr marL="1828800" indent="0" latinLnBrk="0">
              <a:buNone/>
              <a:defRPr lang="ms-MY" sz="1000"/>
            </a:lvl5pPr>
            <a:lvl6pPr marL="2286000" indent="0" latinLnBrk="0">
              <a:buNone/>
              <a:defRPr lang="ms-MY" sz="1000"/>
            </a:lvl6pPr>
            <a:lvl7pPr marL="2743200" indent="0" latinLnBrk="0">
              <a:buNone/>
              <a:defRPr lang="ms-MY" sz="1000"/>
            </a:lvl7pPr>
            <a:lvl8pPr marL="3200400" indent="0" latinLnBrk="0">
              <a:buNone/>
              <a:defRPr lang="ms-MY" sz="1000"/>
            </a:lvl8pPr>
            <a:lvl9pPr marL="3657600" indent="0" latinLnBrk="0">
              <a:buNone/>
              <a:defRPr lang="ms-MY" sz="1000"/>
            </a:lvl9pPr>
          </a:lstStyle>
          <a:p>
            <a:pPr lvl="0"/>
            <a:r>
              <a:rPr lang="ms-MY"/>
              <a:t>Klik untuk mengedit gaya teks Induk</a:t>
            </a:r>
          </a:p>
        </p:txBody>
      </p:sp>
      <p:sp>
        <p:nvSpPr>
          <p:cNvPr id="5" name="Ruang Letak Tarikh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t>12/11/2013</a:t>
            </a:fld>
            <a:endParaRPr lang="ms-MY"/>
          </a:p>
        </p:txBody>
      </p:sp>
      <p:sp>
        <p:nvSpPr>
          <p:cNvPr id="6" name="Ruang Letak Penga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7" name="Ruang Letak Nombor Slaid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807354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ambar dengan Kapsy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juk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latinLnBrk="0">
              <a:defRPr lang="ms-MY" sz="3200"/>
            </a:lvl1pPr>
          </a:lstStyle>
          <a:p>
            <a:r>
              <a:rPr lang="ms-MY"/>
              <a:t>Klik untuk mengedit gaya tajuk Induk</a:t>
            </a:r>
          </a:p>
        </p:txBody>
      </p:sp>
      <p:sp>
        <p:nvSpPr>
          <p:cNvPr id="4" name="Ruang Letak Teks 3"/>
          <p:cNvSpPr>
            <a:spLocks noGrp="1"/>
          </p:cNvSpPr>
          <p:nvPr>
            <p:ph type="body" sz="half" idx="2"/>
          </p:nvPr>
        </p:nvSpPr>
        <p:spPr>
          <a:xfrm>
            <a:off x="7010400" y="2245995"/>
            <a:ext cx="3657600" cy="2194560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ms-MY" sz="1800"/>
            </a:lvl1pPr>
            <a:lvl2pPr marL="457200" indent="0" latinLnBrk="0">
              <a:buNone/>
              <a:defRPr lang="ms-MY" sz="1400"/>
            </a:lvl2pPr>
            <a:lvl3pPr marL="914400" indent="0" latinLnBrk="0">
              <a:buNone/>
              <a:defRPr lang="ms-MY" sz="1200"/>
            </a:lvl3pPr>
            <a:lvl4pPr marL="1371600" indent="0" latinLnBrk="0">
              <a:buNone/>
              <a:defRPr lang="ms-MY" sz="1000"/>
            </a:lvl4pPr>
            <a:lvl5pPr marL="1828800" indent="0" latinLnBrk="0">
              <a:buNone/>
              <a:defRPr lang="ms-MY" sz="1000"/>
            </a:lvl5pPr>
            <a:lvl6pPr marL="2286000" indent="0" latinLnBrk="0">
              <a:buNone/>
              <a:defRPr lang="ms-MY" sz="1000"/>
            </a:lvl6pPr>
            <a:lvl7pPr marL="2743200" indent="0" latinLnBrk="0">
              <a:buNone/>
              <a:defRPr lang="ms-MY" sz="1000"/>
            </a:lvl7pPr>
            <a:lvl8pPr marL="3200400" indent="0" latinLnBrk="0">
              <a:buNone/>
              <a:defRPr lang="ms-MY" sz="1000"/>
            </a:lvl8pPr>
            <a:lvl9pPr marL="3657600" indent="0" latinLnBrk="0">
              <a:buNone/>
              <a:defRPr lang="ms-MY" sz="1000"/>
            </a:lvl9pPr>
          </a:lstStyle>
          <a:p>
            <a:pPr lvl="0"/>
            <a:r>
              <a:rPr lang="ms-MY"/>
              <a:t>Klik untuk mengedit gaya teks Induk</a:t>
            </a:r>
          </a:p>
        </p:txBody>
      </p:sp>
      <p:sp>
        <p:nvSpPr>
          <p:cNvPr id="5" name="Ruang Letak Tarikh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t>12/11/2013</a:t>
            </a:fld>
            <a:endParaRPr lang="ms-MY"/>
          </a:p>
        </p:txBody>
      </p:sp>
      <p:sp>
        <p:nvSpPr>
          <p:cNvPr id="6" name="Ruang Letak Penga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7" name="Ruang Letak Nombor Slaid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t>‹#›</a:t>
            </a:fld>
            <a:endParaRPr lang="ms-MY"/>
          </a:p>
        </p:txBody>
      </p:sp>
      <p:sp>
        <p:nvSpPr>
          <p:cNvPr id="8" name="Bentuk Bebas 5"/>
          <p:cNvSpPr>
            <a:spLocks/>
          </p:cNvSpPr>
          <p:nvPr/>
        </p:nvSpPr>
        <p:spPr bwMode="gray">
          <a:xfrm>
            <a:off x="804333" y="1695450"/>
            <a:ext cx="5596467" cy="3295650"/>
          </a:xfrm>
          <a:custGeom>
            <a:avLst/>
            <a:gdLst>
              <a:gd name="T0" fmla="*/ 1279 w 1347"/>
              <a:gd name="T1" fmla="*/ 919 h 986"/>
              <a:gd name="T2" fmla="*/ 65 w 1347"/>
              <a:gd name="T3" fmla="*/ 919 h 986"/>
              <a:gd name="T4" fmla="*/ 65 w 1347"/>
              <a:gd name="T5" fmla="*/ 64 h 986"/>
              <a:gd name="T6" fmla="*/ 1279 w 1347"/>
              <a:gd name="T7" fmla="*/ 64 h 986"/>
              <a:gd name="T8" fmla="*/ 1279 w 1347"/>
              <a:gd name="T9" fmla="*/ 919 h 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47" h="986">
                <a:moveTo>
                  <a:pt x="1279" y="919"/>
                </a:moveTo>
                <a:cubicBezTo>
                  <a:pt x="1211" y="986"/>
                  <a:pt x="121" y="974"/>
                  <a:pt x="65" y="919"/>
                </a:cubicBezTo>
                <a:cubicBezTo>
                  <a:pt x="9" y="863"/>
                  <a:pt x="0" y="128"/>
                  <a:pt x="65" y="64"/>
                </a:cubicBezTo>
                <a:cubicBezTo>
                  <a:pt x="130" y="0"/>
                  <a:pt x="1217" y="3"/>
                  <a:pt x="1279" y="64"/>
                </a:cubicBezTo>
                <a:cubicBezTo>
                  <a:pt x="1341" y="125"/>
                  <a:pt x="1347" y="852"/>
                  <a:pt x="1279" y="91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s-MY"/>
          </a:p>
        </p:txBody>
      </p:sp>
      <p:sp>
        <p:nvSpPr>
          <p:cNvPr id="12" name="Ruang Letak Gambar 11"/>
          <p:cNvSpPr>
            <a:spLocks noGrp="1"/>
          </p:cNvSpPr>
          <p:nvPr>
            <p:ph type="pic" idx="1"/>
          </p:nvPr>
        </p:nvSpPr>
        <p:spPr>
          <a:xfrm>
            <a:off x="1006022" y="1874520"/>
            <a:ext cx="5193089" cy="2937510"/>
          </a:xfrm>
          <a:custGeom>
            <a:avLst/>
            <a:gdLst>
              <a:gd name="connsiteX0" fmla="*/ 2531359 w 5066932"/>
              <a:gd name="connsiteY0" fmla="*/ 21 h 2945784"/>
              <a:gd name="connsiteX1" fmla="*/ 4878015 w 5066932"/>
              <a:gd name="connsiteY1" fmla="*/ 145719 h 2945784"/>
              <a:gd name="connsiteX2" fmla="*/ 4878015 w 5066932"/>
              <a:gd name="connsiteY2" fmla="*/ 2803241 h 2945784"/>
              <a:gd name="connsiteX3" fmla="*/ 175988 w 5066932"/>
              <a:gd name="connsiteY3" fmla="*/ 2803241 h 2945784"/>
              <a:gd name="connsiteX4" fmla="*/ 175988 w 5066932"/>
              <a:gd name="connsiteY4" fmla="*/ 145719 h 2945784"/>
              <a:gd name="connsiteX5" fmla="*/ 2531359 w 5066932"/>
              <a:gd name="connsiteY5" fmla="*/ 21 h 2945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66932" h="2945784">
                <a:moveTo>
                  <a:pt x="2531359" y="21"/>
                </a:moveTo>
                <a:cubicBezTo>
                  <a:pt x="3645379" y="1187"/>
                  <a:pt x="4757946" y="50918"/>
                  <a:pt x="4878015" y="145719"/>
                </a:cubicBezTo>
                <a:cubicBezTo>
                  <a:pt x="5118151" y="335320"/>
                  <a:pt x="5141390" y="2594991"/>
                  <a:pt x="4878015" y="2803241"/>
                </a:cubicBezTo>
                <a:cubicBezTo>
                  <a:pt x="4614639" y="3011491"/>
                  <a:pt x="392886" y="2974193"/>
                  <a:pt x="175988" y="2803241"/>
                </a:cubicBezTo>
                <a:cubicBezTo>
                  <a:pt x="-40909" y="2629181"/>
                  <a:pt x="-75768" y="344644"/>
                  <a:pt x="175988" y="145719"/>
                </a:cubicBezTo>
                <a:cubicBezTo>
                  <a:pt x="301866" y="46256"/>
                  <a:pt x="1417339" y="-1144"/>
                  <a:pt x="2531359" y="21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lang="ms-MY" sz="2000"/>
            </a:lvl1pPr>
            <a:lvl2pPr marL="457200" indent="0" latinLnBrk="0">
              <a:buNone/>
              <a:defRPr lang="ms-MY" sz="2800"/>
            </a:lvl2pPr>
            <a:lvl3pPr marL="914400" indent="0" latinLnBrk="0">
              <a:buNone/>
              <a:defRPr lang="ms-MY" sz="2400"/>
            </a:lvl3pPr>
            <a:lvl4pPr marL="1371600" indent="0" latinLnBrk="0">
              <a:buNone/>
              <a:defRPr lang="ms-MY" sz="2000"/>
            </a:lvl4pPr>
            <a:lvl5pPr marL="1828800" indent="0" latinLnBrk="0">
              <a:buNone/>
              <a:defRPr lang="ms-MY" sz="2000"/>
            </a:lvl5pPr>
            <a:lvl6pPr marL="2286000" indent="0" latinLnBrk="0">
              <a:buNone/>
              <a:defRPr lang="ms-MY" sz="2000"/>
            </a:lvl6pPr>
            <a:lvl7pPr marL="2743200" indent="0" latinLnBrk="0">
              <a:buNone/>
              <a:defRPr lang="ms-MY" sz="2000"/>
            </a:lvl7pPr>
            <a:lvl8pPr marL="3200400" indent="0" latinLnBrk="0">
              <a:buNone/>
              <a:defRPr lang="ms-MY" sz="2000"/>
            </a:lvl8pPr>
            <a:lvl9pPr marL="3657600" indent="0" latinLnBrk="0">
              <a:buNone/>
              <a:defRPr lang="ms-MY" sz="2000"/>
            </a:lvl9pPr>
          </a:lstStyle>
          <a:p>
            <a:r>
              <a:rPr lang="ms-MY"/>
              <a:t>Klik ikon untuk menambahkan gambar</a:t>
            </a:r>
          </a:p>
        </p:txBody>
      </p:sp>
    </p:spTree>
    <p:extLst>
      <p:ext uri="{BB962C8B-B14F-4D97-AF65-F5344CB8AC3E}">
        <p14:creationId xmlns:p14="http://schemas.microsoft.com/office/powerpoint/2010/main" val="651318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ambar 6"/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" t="511" r="525" b="2999"/>
          <a:stretch/>
        </p:blipFill>
        <p:spPr>
          <a:xfrm>
            <a:off x="0" y="0"/>
            <a:ext cx="12188826" cy="6858000"/>
          </a:xfrm>
          <a:prstGeom prst="rect">
            <a:avLst/>
          </a:prstGeom>
        </p:spPr>
      </p:pic>
      <p:sp>
        <p:nvSpPr>
          <p:cNvPr id="2" name="Ruang Letak Tajuk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829800" cy="10826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ms-MY"/>
              <a:t>Klik untuk mengedit gaya tajuk Induk</a:t>
            </a:r>
          </a:p>
        </p:txBody>
      </p:sp>
      <p:sp>
        <p:nvSpPr>
          <p:cNvPr id="3" name="Ruang Letak Teks 2"/>
          <p:cNvSpPr>
            <a:spLocks noGrp="1"/>
          </p:cNvSpPr>
          <p:nvPr>
            <p:ph type="body" idx="1"/>
          </p:nvPr>
        </p:nvSpPr>
        <p:spPr>
          <a:xfrm>
            <a:off x="1524000" y="1828800"/>
            <a:ext cx="91440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ms-MY"/>
              <a:t>Klik untuk mengedit gaya teks Induk</a:t>
            </a:r>
          </a:p>
          <a:p>
            <a:pPr lvl="1"/>
            <a:r>
              <a:rPr lang="ms-MY"/>
              <a:t>Aras kedua</a:t>
            </a:r>
          </a:p>
          <a:p>
            <a:pPr lvl="2"/>
            <a:r>
              <a:rPr lang="ms-MY"/>
              <a:t>Aras ketiga</a:t>
            </a:r>
          </a:p>
          <a:p>
            <a:pPr lvl="3"/>
            <a:r>
              <a:rPr lang="ms-MY"/>
              <a:t>Aras keempat</a:t>
            </a:r>
          </a:p>
          <a:p>
            <a:pPr lvl="4"/>
            <a:r>
              <a:rPr lang="ms-MY"/>
              <a:t>Aras kelima</a:t>
            </a:r>
          </a:p>
        </p:txBody>
      </p:sp>
      <p:sp>
        <p:nvSpPr>
          <p:cNvPr id="4" name="Ruang Letak Tarikh 3"/>
          <p:cNvSpPr>
            <a:spLocks noGrp="1"/>
          </p:cNvSpPr>
          <p:nvPr>
            <p:ph type="dt" sz="half" idx="2"/>
          </p:nvPr>
        </p:nvSpPr>
        <p:spPr>
          <a:xfrm>
            <a:off x="7010400" y="6416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ms-MY" sz="1000">
                <a:solidFill>
                  <a:schemeClr val="tx1"/>
                </a:solidFill>
              </a:defRPr>
            </a:lvl1pPr>
          </a:lstStyle>
          <a:p>
            <a:fld id="{7FC8593D-7C47-471E-A8DF-97AC4FFD13F5}" type="datetimeFigureOut">
              <a:pPr/>
              <a:t>12/11/2013</a:t>
            </a:fld>
            <a:endParaRPr lang="ms-MY"/>
          </a:p>
        </p:txBody>
      </p:sp>
      <p:sp>
        <p:nvSpPr>
          <p:cNvPr id="5" name="Ruang Letak Pengaki 4"/>
          <p:cNvSpPr>
            <a:spLocks noGrp="1"/>
          </p:cNvSpPr>
          <p:nvPr>
            <p:ph type="ftr" sz="quarter" idx="3"/>
          </p:nvPr>
        </p:nvSpPr>
        <p:spPr>
          <a:xfrm>
            <a:off x="2209800" y="6416675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ms-MY" sz="1000">
                <a:solidFill>
                  <a:schemeClr val="tx1"/>
                </a:solidFill>
              </a:defRPr>
            </a:lvl1pPr>
          </a:lstStyle>
          <a:p>
            <a:endParaRPr lang="ms-MY"/>
          </a:p>
        </p:txBody>
      </p:sp>
      <p:sp>
        <p:nvSpPr>
          <p:cNvPr id="6" name="Ruang Letak Nombor Slaid 5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ms-MY" sz="1000">
                <a:solidFill>
                  <a:schemeClr val="tx1"/>
                </a:solidFill>
              </a:defRPr>
            </a:lvl1pPr>
          </a:lstStyle>
          <a:p>
            <a:fld id="{289D71E3-7D81-4C24-B9D8-6B108755C64C}" type="slidenum">
              <a:pPr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6165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2" r:id="rId11"/>
    <p:sldLayoutId id="2147483661" r:id="rId12"/>
    <p:sldLayoutId id="2147483658" r:id="rId13"/>
    <p:sldLayoutId id="2147483659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ms-MY"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lang="ms-MY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lang="ms-MY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lang="ms-MY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lang="ms-MY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lang="ms-MY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lang="ms-MY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lang="ms-MY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lang="ms-MY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lang="ms-MY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s-MY"/>
      </a:defPPr>
      <a:lvl1pPr marL="0" algn="l" defTabSz="914400" rtl="0" eaLnBrk="1" latinLnBrk="0" hangingPunct="1">
        <a:defRPr lang="ms-MY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ms-MY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ms-MY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ms-MY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ms-MY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ms-MY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ms-MY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ms-MY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ms-MY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ju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s-MY"/>
              <a:t>Tataletak tajuk</a:t>
            </a:r>
          </a:p>
        </p:txBody>
      </p:sp>
      <p:sp>
        <p:nvSpPr>
          <p:cNvPr id="3" name="Subtaju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ms-MY"/>
              <a:t>Subtajuk</a:t>
            </a:r>
          </a:p>
        </p:txBody>
      </p:sp>
    </p:spTree>
    <p:extLst>
      <p:ext uri="{BB962C8B-B14F-4D97-AF65-F5344CB8AC3E}">
        <p14:creationId xmlns:p14="http://schemas.microsoft.com/office/powerpoint/2010/main" val="2798047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ju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664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15045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ju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uang Letak Kandungan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uang Letak Teks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491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ju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uang Letak Teks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uang Letak Gambar 3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40047753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ang Letak Gambar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Ruang Letak Gambar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Ruang Letak Teks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uang Letak Teks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252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ang Letak Gambar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Ruang Letak Gambar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Ruang Letak Teks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uang Letak Gambar 4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6" name="Taju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8098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ang Letak Gambar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Ruang Letak Gambar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Ruang Letak Gambar 3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5" name="Ruang Letak Gambar 4"/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6" name="Ruang Letak Gambar 5"/>
          <p:cNvSpPr>
            <a:spLocks noGrp="1"/>
          </p:cNvSpPr>
          <p:nvPr>
            <p:ph type="pic" sz="quarter" idx="18"/>
          </p:nvPr>
        </p:nvSpPr>
        <p:spPr/>
      </p:sp>
    </p:spTree>
    <p:extLst>
      <p:ext uri="{BB962C8B-B14F-4D97-AF65-F5344CB8AC3E}">
        <p14:creationId xmlns:p14="http://schemas.microsoft.com/office/powerpoint/2010/main" val="3773251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ju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uang Letak Tek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000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ju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uang Letak Kandungan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8523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ju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uang Letak Kandungan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uang Letak Kandungan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2357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ju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uang Letak Tek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uang Letak Kandungan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uang Letak Teks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uang Letak Kandungan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1967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Kawan Kana-kanak 16x9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6" id="{CDF1CE40-D12A-4BBA-8E29-FD301E3A737A}" vid="{E44D8D76-07A2-4151-9426-1A858C999D66}"/>
    </a:ext>
  </a:extLst>
</a:theme>
</file>

<file path=ppt/theme/theme2.xml><?xml version="1.0" encoding="utf-8"?>
<a:theme xmlns:a="http://schemas.openxmlformats.org/drawingml/2006/main" name="Office Theme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Nilai ini menunjukkan bilangan simpanan atau semakan. Aplikasi ini bertanggungjawab untuk mengemas kini nilai ini selepas setiap semakan.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BorangPustakaDokumen</Display>
  <Edit>BorangPustakaDokumen</Edit>
  <New>BorangPustakaDokumen</New>
</FormTemplates>
</file>

<file path=customXml/itemProps1.xml><?xml version="1.0" encoding="utf-8"?>
<ds:datastoreItem xmlns:ds="http://schemas.openxmlformats.org/officeDocument/2006/customXml" ds:itemID="{8920201C-A8DD-4CC4-91AD-21A90B9FED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CA48A19-A147-4EA0-8120-5A930CEEB18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1F4DD25-C1C2-46B3-AB30-3E0E2E23E36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</Words>
  <Application>Microsoft Office PowerPoint</Application>
  <PresentationFormat>Skrin Lebar</PresentationFormat>
  <Paragraphs>2</Paragraphs>
  <Slides>12</Slides>
  <Notes>0</Notes>
  <HiddenSlides>0</HiddenSlides>
  <MMClips>0</MMClips>
  <ScaleCrop>false</ScaleCrop>
  <HeadingPairs>
    <vt:vector size="6" baseType="variant">
      <vt:variant>
        <vt:lpstr>Fon yang Digunakan</vt:lpstr>
      </vt:variant>
      <vt:variant>
        <vt:i4>2</vt:i4>
      </vt:variant>
      <vt:variant>
        <vt:lpstr>Tema</vt:lpstr>
      </vt:variant>
      <vt:variant>
        <vt:i4>1</vt:i4>
      </vt:variant>
      <vt:variant>
        <vt:lpstr>Tajuk Slaid</vt:lpstr>
      </vt:variant>
      <vt:variant>
        <vt:i4>12</vt:i4>
      </vt:variant>
    </vt:vector>
  </HeadingPairs>
  <TitlesOfParts>
    <vt:vector size="15" baseType="lpstr">
      <vt:lpstr>Arial</vt:lpstr>
      <vt:lpstr>Times New Roman</vt:lpstr>
      <vt:lpstr>Kawan Kana-kanak 16x9</vt:lpstr>
      <vt:lpstr>Tataletak tajuk</vt:lpstr>
      <vt:lpstr>Persembahan PowerPoint</vt:lpstr>
      <vt:lpstr>Persembahan PowerPoint</vt:lpstr>
      <vt:lpstr>Persembahan PowerPoint</vt:lpstr>
      <vt:lpstr>Persembahan PowerPoint</vt:lpstr>
      <vt:lpstr>Persembahan PowerPoint</vt:lpstr>
      <vt:lpstr>Persembahan PowerPoint</vt:lpstr>
      <vt:lpstr>Persembahan PowerPoint</vt:lpstr>
      <vt:lpstr>Persembahan PowerPoint</vt:lpstr>
      <vt:lpstr>Persembahan PowerPoint</vt:lpstr>
      <vt:lpstr>Persembahan PowerPoint</vt:lpstr>
      <vt:lpstr>Persembahan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2013-07-31T14:55:39Z</dcterms:created>
  <dcterms:modified xsi:type="dcterms:W3CDTF">2013-12-11T04:53:02Z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