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4660"/>
  </p:normalViewPr>
  <p:slideViewPr>
    <p:cSldViewPr showGuides="1">
      <p:cViewPr varScale="1">
        <p:scale>
          <a:sx n="97" d="100"/>
          <a:sy n="97" d="100"/>
        </p:scale>
        <p:origin x="1320" y="90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ang Letak Pengepal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ms-MY" sz="1200"/>
            </a:lvl1pPr>
          </a:lstStyle>
          <a:p>
            <a:endParaRPr lang="ms-MY"/>
          </a:p>
        </p:txBody>
      </p:sp>
      <p:sp>
        <p:nvSpPr>
          <p:cNvPr id="3" name="Ruang Letak Tarikh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ms-MY" sz="1200"/>
            </a:lvl1pPr>
          </a:lstStyle>
          <a:p>
            <a:fld id="{C69B1E1D-1656-4BF3-B39D-523606D6DB44}" type="datetimeFigureOut">
              <a:rPr lang="ms-MY"/>
              <a:t>27/11/2013</a:t>
            </a:fld>
            <a:endParaRPr lang="ms-MY"/>
          </a:p>
        </p:txBody>
      </p:sp>
      <p:sp>
        <p:nvSpPr>
          <p:cNvPr id="4" name="Ruang Letak Penga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ms-MY" sz="1200"/>
            </a:lvl1pPr>
          </a:lstStyle>
          <a:p>
            <a:endParaRPr lang="ms-MY"/>
          </a:p>
        </p:txBody>
      </p:sp>
      <p:sp>
        <p:nvSpPr>
          <p:cNvPr id="5" name="Ruang Letak Nombor Slaid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ms-MY" sz="1200"/>
            </a:lvl1pPr>
          </a:lstStyle>
          <a:p>
            <a:fld id="{624149B6-8CC3-4B9A-BCBF-5AF8A7649FF2}" type="slidenum">
              <a:rPr lang="ms-MY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ang Letak Pengepal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ms-MY" sz="1200"/>
            </a:lvl1pPr>
          </a:lstStyle>
          <a:p>
            <a:endParaRPr lang="ms-MY"/>
          </a:p>
        </p:txBody>
      </p:sp>
      <p:sp>
        <p:nvSpPr>
          <p:cNvPr id="3" name="Ruang Letak Tarikh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ms-MY" sz="1200"/>
            </a:lvl1pPr>
          </a:lstStyle>
          <a:p>
            <a:fld id="{A85FC044-1321-463A-86E8-35D85A959797}" type="datetimeFigureOut">
              <a:t>11/27/2013</a:t>
            </a:fld>
            <a:endParaRPr lang="ms-MY"/>
          </a:p>
        </p:txBody>
      </p:sp>
      <p:sp>
        <p:nvSpPr>
          <p:cNvPr id="4" name="Ruang Letak Imej Slaid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Ruang Letak Not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s-MY"/>
              <a:t>Klik untuk mengedit gaya teks Induk</a:t>
            </a:r>
          </a:p>
          <a:p>
            <a:pPr lvl="1"/>
            <a:r>
              <a:rPr lang="ms-MY"/>
              <a:t>Aras kedua</a:t>
            </a:r>
          </a:p>
          <a:p>
            <a:pPr lvl="2"/>
            <a:r>
              <a:rPr lang="ms-MY"/>
              <a:t>Aras ketiga</a:t>
            </a:r>
          </a:p>
          <a:p>
            <a:pPr lvl="3"/>
            <a:r>
              <a:rPr lang="ms-MY"/>
              <a:t>Aras keempat</a:t>
            </a:r>
          </a:p>
          <a:p>
            <a:pPr lvl="4"/>
            <a:r>
              <a:rPr lang="ms-MY"/>
              <a:t>Aras kelima</a:t>
            </a:r>
          </a:p>
        </p:txBody>
      </p:sp>
      <p:sp>
        <p:nvSpPr>
          <p:cNvPr id="6" name="Ruang Letak Peng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ms-MY" sz="1200"/>
            </a:lvl1pPr>
          </a:lstStyle>
          <a:p>
            <a:endParaRPr lang="ms-MY"/>
          </a:p>
        </p:txBody>
      </p:sp>
      <p:sp>
        <p:nvSpPr>
          <p:cNvPr id="7" name="Ruang Letak Nombor Slaid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ms-MY" sz="1200"/>
            </a:lvl1pPr>
          </a:lstStyle>
          <a:p>
            <a:fld id="{86AA99EE-A2C0-4BE5-BB96-1FDEE1D6095A}" type="slidenum"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ms-MY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ms-MY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ms-MY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ms-MY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ms-MY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ms-MY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ms-MY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ms-MY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ms-MY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j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ang Letak Teks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ms-MY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ms-MY" sz="1637"/>
            </a:lvl2pPr>
            <a:lvl3pPr marL="0" indent="0" algn="ctr" latinLnBrk="0">
              <a:spcBef>
                <a:spcPts val="0"/>
              </a:spcBef>
              <a:buNone/>
              <a:defRPr lang="ms-MY" sz="1637"/>
            </a:lvl3pPr>
            <a:lvl4pPr marL="0" indent="0" algn="ctr" latinLnBrk="0">
              <a:spcBef>
                <a:spcPts val="0"/>
              </a:spcBef>
              <a:buNone/>
              <a:defRPr lang="ms-MY" sz="1637"/>
            </a:lvl4pPr>
            <a:lvl5pPr marL="0" indent="0" algn="ctr" latinLnBrk="0">
              <a:spcBef>
                <a:spcPts val="0"/>
              </a:spcBef>
              <a:buNone/>
              <a:defRPr lang="ms-MY" sz="1637"/>
            </a:lvl5pPr>
          </a:lstStyle>
          <a:p>
            <a:pPr lvl="0"/>
            <a:r>
              <a:rPr lang="ms-MY"/>
              <a:t>Jenis Sijil</a:t>
            </a:r>
          </a:p>
        </p:txBody>
      </p:sp>
      <p:sp>
        <p:nvSpPr>
          <p:cNvPr id="20" name="Ruang Letak Teks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ms-MY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ms-MY" sz="1637"/>
            </a:lvl2pPr>
            <a:lvl3pPr marL="0" indent="0" algn="ctr" latinLnBrk="0">
              <a:spcBef>
                <a:spcPts val="0"/>
              </a:spcBef>
              <a:buNone/>
              <a:defRPr lang="ms-MY" sz="1637"/>
            </a:lvl3pPr>
            <a:lvl4pPr marL="0" indent="0" algn="ctr" latinLnBrk="0">
              <a:spcBef>
                <a:spcPts val="0"/>
              </a:spcBef>
              <a:buNone/>
              <a:defRPr lang="ms-MY" sz="1637"/>
            </a:lvl4pPr>
            <a:lvl5pPr marL="0" indent="0" algn="ctr" latinLnBrk="0">
              <a:spcBef>
                <a:spcPts val="0"/>
              </a:spcBef>
              <a:buNone/>
              <a:defRPr lang="ms-MY" sz="1637"/>
            </a:lvl5pPr>
          </a:lstStyle>
          <a:p>
            <a:pPr lvl="0"/>
            <a:r>
              <a:rPr lang="ms-MY"/>
              <a:t>[Perihalkan sumbangan/sebab anugerah di sini]</a:t>
            </a:r>
          </a:p>
        </p:txBody>
      </p:sp>
      <p:sp>
        <p:nvSpPr>
          <p:cNvPr id="9" name="Ruang Letak Teks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ms-MY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ms-MY" sz="1637"/>
            </a:lvl2pPr>
            <a:lvl3pPr marL="0" indent="0" algn="ctr" latinLnBrk="0">
              <a:spcBef>
                <a:spcPts val="0"/>
              </a:spcBef>
              <a:buNone/>
              <a:defRPr lang="ms-MY" sz="1637"/>
            </a:lvl3pPr>
            <a:lvl4pPr marL="0" indent="0" algn="ctr" latinLnBrk="0">
              <a:spcBef>
                <a:spcPts val="0"/>
              </a:spcBef>
              <a:buNone/>
              <a:defRPr lang="ms-MY" sz="1637"/>
            </a:lvl4pPr>
            <a:lvl5pPr marL="0" indent="0" algn="ctr" latinLnBrk="0">
              <a:spcBef>
                <a:spcPts val="0"/>
              </a:spcBef>
              <a:buNone/>
              <a:defRPr lang="ms-MY" sz="1637"/>
            </a:lvl5pPr>
          </a:lstStyle>
          <a:p>
            <a:pPr lvl="0"/>
            <a:r>
              <a:rPr lang="ms-MY"/>
              <a:t>Nama Penerima</a:t>
            </a:r>
          </a:p>
        </p:txBody>
      </p:sp>
      <p:sp>
        <p:nvSpPr>
          <p:cNvPr id="21" name="Ruang Letak Teks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ms-MY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ms-MY" sz="1637"/>
            </a:lvl2pPr>
            <a:lvl3pPr marL="0" indent="0" algn="ctr" latinLnBrk="0">
              <a:spcBef>
                <a:spcPts val="0"/>
              </a:spcBef>
              <a:buNone/>
              <a:defRPr lang="ms-MY" sz="1637"/>
            </a:lvl3pPr>
            <a:lvl4pPr marL="0" indent="0" algn="ctr" latinLnBrk="0">
              <a:spcBef>
                <a:spcPts val="0"/>
              </a:spcBef>
              <a:buNone/>
              <a:defRPr lang="ms-MY" sz="1637"/>
            </a:lvl4pPr>
            <a:lvl5pPr marL="0" indent="0" algn="ctr" latinLnBrk="0">
              <a:spcBef>
                <a:spcPts val="0"/>
              </a:spcBef>
              <a:buNone/>
              <a:defRPr lang="ms-MY" sz="1637"/>
            </a:lvl5pPr>
          </a:lstStyle>
          <a:p>
            <a:pPr lvl="0"/>
            <a:r>
              <a:rPr lang="ms-MY"/>
              <a:t>[Tambah teks di sini, misalnya “Sijil ini Memperakui Bahawa”]</a:t>
            </a:r>
          </a:p>
        </p:txBody>
      </p:sp>
      <p:cxnSp>
        <p:nvCxnSpPr>
          <p:cNvPr id="24" name="Penyambung Lurus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Penyambung Lurus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Ruang Letak Teks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ms-MY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ms-MY" sz="1637"/>
            </a:lvl2pPr>
            <a:lvl3pPr marL="0" indent="0" algn="ctr" latinLnBrk="0">
              <a:spcBef>
                <a:spcPts val="0"/>
              </a:spcBef>
              <a:buNone/>
              <a:defRPr lang="ms-MY" sz="1637"/>
            </a:lvl3pPr>
            <a:lvl4pPr marL="0" indent="0" algn="ctr" latinLnBrk="0">
              <a:spcBef>
                <a:spcPts val="0"/>
              </a:spcBef>
              <a:buNone/>
              <a:defRPr lang="ms-MY" sz="1637"/>
            </a:lvl4pPr>
            <a:lvl5pPr marL="0" indent="0" algn="ctr" latinLnBrk="0">
              <a:spcBef>
                <a:spcPts val="0"/>
              </a:spcBef>
              <a:buNone/>
              <a:defRPr lang="ms-MY" sz="1637"/>
            </a:lvl5pPr>
          </a:lstStyle>
          <a:p>
            <a:pPr lvl="0"/>
            <a:r>
              <a:rPr lang="ms-MY"/>
              <a:t>Nama/Jawatan Penyampai</a:t>
            </a:r>
          </a:p>
        </p:txBody>
      </p:sp>
      <p:sp>
        <p:nvSpPr>
          <p:cNvPr id="30" name="Ruang Letak Teks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ms-MY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ms-MY" sz="1637"/>
            </a:lvl2pPr>
            <a:lvl3pPr marL="0" indent="0" algn="ctr" latinLnBrk="0">
              <a:spcBef>
                <a:spcPts val="0"/>
              </a:spcBef>
              <a:buNone/>
              <a:defRPr lang="ms-MY" sz="1637"/>
            </a:lvl3pPr>
            <a:lvl4pPr marL="0" indent="0" algn="ctr" latinLnBrk="0">
              <a:spcBef>
                <a:spcPts val="0"/>
              </a:spcBef>
              <a:buNone/>
              <a:defRPr lang="ms-MY" sz="1637"/>
            </a:lvl4pPr>
            <a:lvl5pPr marL="0" indent="0" algn="ctr" latinLnBrk="0">
              <a:spcBef>
                <a:spcPts val="0"/>
              </a:spcBef>
              <a:buNone/>
              <a:defRPr lang="ms-MY" sz="1637"/>
            </a:lvl5pPr>
          </a:lstStyle>
          <a:p>
            <a:pPr lvl="0"/>
            <a:r>
              <a:rPr lang="ms-MY"/>
              <a:t>Tarikh</a:t>
            </a:r>
          </a:p>
        </p:txBody>
      </p:sp>
      <p:cxnSp>
        <p:nvCxnSpPr>
          <p:cNvPr id="4" name="Penyambung Lurus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enyambung Lurus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ambar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uang Letak Tarikh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ms-MY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pPr/>
              <a:t>11/27/2013</a:t>
            </a:fld>
            <a:endParaRPr lang="ms-MY"/>
          </a:p>
        </p:txBody>
      </p:sp>
      <p:sp>
        <p:nvSpPr>
          <p:cNvPr id="5" name="Ruang Letak Pengaki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ms-MY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Ruang Letak Nombor Slaid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ms-MY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pPr/>
              <a:t>‹#›</a:t>
            </a:fld>
            <a:endParaRPr lang="ms-MY"/>
          </a:p>
        </p:txBody>
      </p:sp>
      <p:sp>
        <p:nvSpPr>
          <p:cNvPr id="2" name="Ruang Letak Tajuk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ms-MY"/>
              <a:t>Klik untuk mengedit gaya tajuk Induk</a:t>
            </a:r>
          </a:p>
        </p:txBody>
      </p:sp>
      <p:sp>
        <p:nvSpPr>
          <p:cNvPr id="3" name="Ruang Letak Teks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ms-MY"/>
              <a:t>Klik untuk mengedit gaya teks Induk</a:t>
            </a:r>
          </a:p>
          <a:p>
            <a:pPr lvl="1"/>
            <a:r>
              <a:rPr lang="ms-MY"/>
              <a:t>Aras kedua</a:t>
            </a:r>
          </a:p>
          <a:p>
            <a:pPr lvl="2"/>
            <a:r>
              <a:rPr lang="ms-MY"/>
              <a:t>Aras ketiga</a:t>
            </a:r>
          </a:p>
          <a:p>
            <a:pPr lvl="3"/>
            <a:r>
              <a:rPr lang="ms-MY"/>
              <a:t>Aras keempat</a:t>
            </a:r>
          </a:p>
          <a:p>
            <a:pPr lvl="4"/>
            <a:r>
              <a:rPr lang="ms-MY"/>
              <a:t>Aras kelima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ms-MY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ms-MY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ms-MY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ms-MY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ms-MY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ms-MY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ms-MY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ms-MY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ms-MY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ms-MY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26250" rtl="0" eaLnBrk="1" latinLnBrk="0" hangingPunct="1">
        <a:defRPr lang="ms-MY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ms-MY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ms-MY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ms-MY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ms-MY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ms-MY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ms-MY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ms-MY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ms-MY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ang Letak Teks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s-MY"/>
              <a:t>Sijil Pencapaian</a:t>
            </a:r>
          </a:p>
        </p:txBody>
      </p:sp>
      <p:sp>
        <p:nvSpPr>
          <p:cNvPr id="18" name="Ruang Letak Teks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ms-MY"/>
              <a:t>Telah Diiktiraf atas Pencapaian yang Cemerlang</a:t>
            </a:r>
          </a:p>
        </p:txBody>
      </p:sp>
      <p:sp>
        <p:nvSpPr>
          <p:cNvPr id="16" name="Ruang Letak Teks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ms-MY"/>
              <a:t>Nancy Anderson</a:t>
            </a:r>
          </a:p>
        </p:txBody>
      </p:sp>
      <p:sp>
        <p:nvSpPr>
          <p:cNvPr id="12" name="Ruang Letak Teks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ms-MY"/>
              <a:t>Sijil ini Memperakui Bahawa</a:t>
            </a:r>
          </a:p>
        </p:txBody>
      </p:sp>
      <p:sp>
        <p:nvSpPr>
          <p:cNvPr id="17" name="Ruang Letak Teks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ms-MY"/>
              <a:t>Melissa MacBeth, Penyelaras Program</a:t>
            </a:r>
          </a:p>
        </p:txBody>
      </p:sp>
      <p:sp>
        <p:nvSpPr>
          <p:cNvPr id="19" name="Ruang Letak Teks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ms-MY"/>
              <a:t>3 April, 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jil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BorangPustakaDokumen</Display>
  <Edit>BorangPustakaDokumen</Edit>
  <New>BorangPustakaDokumen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Nilai ini menunjukkan bilangan simpanan atau semakan. Aplikasi ini bertanggungjawab untuk mengemas kini nilai ini selepas setiap semakan.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</Words>
  <Application>Microsoft Office PowerPoint</Application>
  <PresentationFormat>Tayangan Pada Skrin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 yang Digunakan</vt:lpstr>
      </vt:variant>
      <vt:variant>
        <vt:i4>2</vt:i4>
      </vt:variant>
      <vt:variant>
        <vt:lpstr>Tema</vt:lpstr>
      </vt:variant>
      <vt:variant>
        <vt:i4>1</vt:i4>
      </vt:variant>
      <vt:variant>
        <vt:lpstr>Tajuk Slaid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Sijil</vt:lpstr>
      <vt:lpstr>Persembahan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2013-07-30T13:27:46Z</dcterms:created>
  <dcterms:modified xsi:type="dcterms:W3CDTF">2013-11-27T03:21:49Z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