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97" d="100"/>
          <a:sy n="97" d="100"/>
        </p:scale>
        <p:origin x="3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90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Pengepal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3" name="Ruang Letak Tarikh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ms-MY" sz="1200"/>
            </a:lvl1pPr>
          </a:lstStyle>
          <a:p>
            <a:fld id="{362B153D-FC77-485A-ADC2-5A1EE8D5BC79}" type="datetimeFigureOut">
              <a:rPr lang="ms-MY" smtClean="0"/>
              <a:t>11/12/2013</a:t>
            </a:fld>
            <a:endParaRPr lang="ms-MY"/>
          </a:p>
        </p:txBody>
      </p:sp>
      <p:sp>
        <p:nvSpPr>
          <p:cNvPr id="4" name="Ruang Letak Penga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5" name="Ruang Letak Nombor Slaid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ms-MY" sz="1200"/>
            </a:lvl1pPr>
          </a:lstStyle>
          <a:p>
            <a:fld id="{1081D9BC-9FEC-4C4D-8539-A666C239FC3A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Pengepal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3" name="Ruang Letak Tarikh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ms-MY" sz="1200"/>
            </a:lvl1pPr>
          </a:lstStyle>
          <a:p>
            <a:fld id="{0C18CC07-E68B-4EF0-819A-90CFB034D5DF}" type="datetimeFigureOut">
              <a:t>12/11/2013</a:t>
            </a:fld>
            <a:endParaRPr lang="ms-MY"/>
          </a:p>
        </p:txBody>
      </p:sp>
      <p:sp>
        <p:nvSpPr>
          <p:cNvPr id="4" name="Ruang Letak Imej Slaid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s-MY"/>
          </a:p>
        </p:txBody>
      </p:sp>
      <p:sp>
        <p:nvSpPr>
          <p:cNvPr id="5" name="Ruang Letak Not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ms-MY"/>
              <a:t>Klik untuk mengedit gaya teks Induk</a:t>
            </a:r>
          </a:p>
          <a:p>
            <a:pPr lvl="1"/>
            <a:r>
              <a:rPr lang="ms-MY"/>
              <a:t>Aras kedua</a:t>
            </a:r>
          </a:p>
          <a:p>
            <a:pPr lvl="2"/>
            <a:r>
              <a:rPr lang="ms-MY"/>
              <a:t>Aras ketiga</a:t>
            </a:r>
          </a:p>
          <a:p>
            <a:pPr lvl="3"/>
            <a:r>
              <a:rPr lang="ms-MY"/>
              <a:t>Aras keempat</a:t>
            </a:r>
          </a:p>
          <a:p>
            <a:pPr lvl="4"/>
            <a:r>
              <a:rPr lang="ms-MY"/>
              <a:t>Aras kelima</a:t>
            </a:r>
          </a:p>
        </p:txBody>
      </p:sp>
      <p:sp>
        <p:nvSpPr>
          <p:cNvPr id="6" name="Ruang Letak Peng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7" name="Ruang Letak Nombor Slaid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ms-MY" sz="1200"/>
            </a:lvl1pPr>
          </a:lstStyle>
          <a:p>
            <a:fld id="{623B333F-CBE9-456F-975B-18C870A753AD}" type="slidenum"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j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tak Teks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ms-MY"/>
              <a:t>dianugerahkan kepada</a:t>
            </a:r>
          </a:p>
        </p:txBody>
      </p:sp>
      <p:sp>
        <p:nvSpPr>
          <p:cNvPr id="8" name="Kotak Teks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ms-MY"/>
              <a:t>sebagai penghargaan</a:t>
            </a:r>
          </a:p>
        </p:txBody>
      </p:sp>
      <p:sp>
        <p:nvSpPr>
          <p:cNvPr id="9" name="Ruang Letak Teks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ms-MY" sz="1800" baseline="0"/>
            </a:lvl1pPr>
            <a:lvl2pPr marL="0" indent="0" latinLnBrk="0">
              <a:spcBef>
                <a:spcPts val="0"/>
              </a:spcBef>
              <a:buNone/>
              <a:defRPr lang="ms-MY" sz="1800"/>
            </a:lvl2pPr>
            <a:lvl3pPr marL="0" indent="0" latinLnBrk="0">
              <a:spcBef>
                <a:spcPts val="0"/>
              </a:spcBef>
              <a:buNone/>
              <a:defRPr lang="ms-MY" sz="1800"/>
            </a:lvl3pPr>
            <a:lvl4pPr marL="0" indent="0" latinLnBrk="0">
              <a:spcBef>
                <a:spcPts val="0"/>
              </a:spcBef>
              <a:buNone/>
              <a:defRPr lang="ms-MY" sz="1800"/>
            </a:lvl4pPr>
            <a:lvl5pPr marL="0" indent="0" latinLnBrk="0">
              <a:spcBef>
                <a:spcPts val="0"/>
              </a:spcBef>
              <a:buNone/>
              <a:defRPr lang="ms-MY" sz="1800"/>
            </a:lvl5pPr>
            <a:lvl6pPr marL="0" indent="0" latinLnBrk="0">
              <a:spcBef>
                <a:spcPts val="0"/>
              </a:spcBef>
              <a:buNone/>
              <a:defRPr lang="ms-MY"/>
            </a:lvl6pPr>
            <a:lvl7pPr marL="0" indent="0" latinLnBrk="0">
              <a:spcBef>
                <a:spcPts val="0"/>
              </a:spcBef>
              <a:buNone/>
              <a:defRPr lang="ms-MY"/>
            </a:lvl7pPr>
            <a:lvl8pPr marL="0" indent="0" latinLnBrk="0">
              <a:spcBef>
                <a:spcPts val="0"/>
              </a:spcBef>
              <a:buNone/>
              <a:defRPr lang="ms-MY"/>
            </a:lvl8pPr>
            <a:lvl9pPr marL="0" indent="0" latinLnBrk="0">
              <a:spcBef>
                <a:spcPts val="0"/>
              </a:spcBef>
              <a:buNone/>
              <a:defRPr lang="ms-MY"/>
            </a:lvl9pPr>
          </a:lstStyle>
          <a:p>
            <a:pPr lvl="0"/>
            <a:r>
              <a:rPr lang="ms-MY"/>
              <a:t>perihalkan sumbangan atau sebab anugerah di sini</a:t>
            </a:r>
          </a:p>
        </p:txBody>
      </p:sp>
      <p:sp>
        <p:nvSpPr>
          <p:cNvPr id="10" name="Ruang Letak Teks 11"/>
          <p:cNvSpPr txBox="1">
            <a:spLocks/>
          </p:cNvSpPr>
          <p:nvPr userDrawn="1"/>
        </p:nvSpPr>
        <p:spPr>
          <a:xfrm>
            <a:off x="1037884" y="5257800"/>
            <a:ext cx="1064401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ms-MY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ms-MY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ms-MY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ms-MY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ms-MY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ms-MY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ms-MY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ms-MY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ms-MY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s-MY" sz="1400" cap="none" dirty="0">
                <a:latin typeface="Gabriola" panose="04040605051002020D02" pitchFamily="82" charset="0"/>
              </a:rPr>
              <a:t>Ditandatangani</a:t>
            </a:r>
          </a:p>
        </p:txBody>
      </p:sp>
      <p:sp>
        <p:nvSpPr>
          <p:cNvPr id="11" name="Ruang Letak Teks 11"/>
          <p:cNvSpPr txBox="1">
            <a:spLocks/>
          </p:cNvSpPr>
          <p:nvPr userDrawn="1"/>
        </p:nvSpPr>
        <p:spPr>
          <a:xfrm>
            <a:off x="5746315" y="5257800"/>
            <a:ext cx="578285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ms-MY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ms-MY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ms-MY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ms-MY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ms-MY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ms-MY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ms-MY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ms-MY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ms-MY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s-MY" sz="1400" cap="none" dirty="0">
                <a:latin typeface="Gabriola" panose="04040605051002020D02" pitchFamily="82" charset="0"/>
              </a:rPr>
              <a:t>Tarikh</a:t>
            </a:r>
          </a:p>
        </p:txBody>
      </p:sp>
      <p:cxnSp>
        <p:nvCxnSpPr>
          <p:cNvPr id="12" name="Penyambung Lurus 11"/>
          <p:cNvCxnSpPr/>
          <p:nvPr userDrawn="1"/>
        </p:nvCxnSpPr>
        <p:spPr>
          <a:xfrm>
            <a:off x="2010384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enyambung Lurus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uang Letak Teks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ms-MY" sz="1400"/>
            </a:lvl1pPr>
            <a:lvl2pPr marL="0" indent="0" latinLnBrk="0">
              <a:spcBef>
                <a:spcPts val="0"/>
              </a:spcBef>
              <a:buNone/>
              <a:defRPr lang="ms-MY" sz="1800"/>
            </a:lvl2pPr>
            <a:lvl3pPr marL="0" indent="0" latinLnBrk="0">
              <a:spcBef>
                <a:spcPts val="0"/>
              </a:spcBef>
              <a:buNone/>
              <a:defRPr lang="ms-MY" sz="1800"/>
            </a:lvl3pPr>
            <a:lvl4pPr marL="0" indent="0" latinLnBrk="0">
              <a:spcBef>
                <a:spcPts val="0"/>
              </a:spcBef>
              <a:buNone/>
              <a:defRPr lang="ms-MY" sz="1800"/>
            </a:lvl4pPr>
            <a:lvl5pPr marL="0" indent="0" latinLnBrk="0">
              <a:spcBef>
                <a:spcPts val="0"/>
              </a:spcBef>
              <a:buNone/>
              <a:defRPr lang="ms-MY" sz="1800"/>
            </a:lvl5pPr>
            <a:lvl6pPr marL="0" indent="0" latinLnBrk="0">
              <a:spcBef>
                <a:spcPts val="0"/>
              </a:spcBef>
              <a:buNone/>
              <a:defRPr lang="ms-MY"/>
            </a:lvl6pPr>
            <a:lvl7pPr marL="0" indent="0" latinLnBrk="0">
              <a:spcBef>
                <a:spcPts val="0"/>
              </a:spcBef>
              <a:buNone/>
              <a:defRPr lang="ms-MY"/>
            </a:lvl7pPr>
            <a:lvl8pPr marL="0" indent="0" latinLnBrk="0">
              <a:spcBef>
                <a:spcPts val="0"/>
              </a:spcBef>
              <a:buNone/>
              <a:defRPr lang="ms-MY"/>
            </a:lvl8pPr>
            <a:lvl9pPr marL="0" indent="0" latinLnBrk="0">
              <a:spcBef>
                <a:spcPts val="0"/>
              </a:spcBef>
              <a:buNone/>
              <a:defRPr lang="ms-MY"/>
            </a:lvl9pPr>
          </a:lstStyle>
          <a:p>
            <a:pPr lvl="0"/>
            <a:r>
              <a:rPr lang="ms-MY"/>
              <a:t>tambah tarikh</a:t>
            </a:r>
          </a:p>
        </p:txBody>
      </p:sp>
      <p:sp>
        <p:nvSpPr>
          <p:cNvPr id="16" name="Ruang Letak Teks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ms-MY" sz="6000"/>
            </a:lvl1pPr>
            <a:lvl2pPr marL="0" indent="0" latinLnBrk="0">
              <a:spcBef>
                <a:spcPts val="0"/>
              </a:spcBef>
              <a:buNone/>
              <a:defRPr lang="ms-MY" sz="1800"/>
            </a:lvl2pPr>
            <a:lvl3pPr marL="0" indent="0" latinLnBrk="0">
              <a:spcBef>
                <a:spcPts val="0"/>
              </a:spcBef>
              <a:buNone/>
              <a:defRPr lang="ms-MY" sz="1800"/>
            </a:lvl3pPr>
            <a:lvl4pPr marL="0" indent="0" latinLnBrk="0">
              <a:spcBef>
                <a:spcPts val="0"/>
              </a:spcBef>
              <a:buNone/>
              <a:defRPr lang="ms-MY" sz="1800"/>
            </a:lvl4pPr>
            <a:lvl5pPr marL="0" indent="0" latinLnBrk="0">
              <a:spcBef>
                <a:spcPts val="0"/>
              </a:spcBef>
              <a:buNone/>
              <a:defRPr lang="ms-MY" sz="1800"/>
            </a:lvl5pPr>
            <a:lvl6pPr marL="0" indent="0" latinLnBrk="0">
              <a:spcBef>
                <a:spcPts val="0"/>
              </a:spcBef>
              <a:buNone/>
              <a:defRPr lang="ms-MY"/>
            </a:lvl6pPr>
            <a:lvl7pPr marL="0" indent="0" latinLnBrk="0">
              <a:spcBef>
                <a:spcPts val="0"/>
              </a:spcBef>
              <a:buNone/>
              <a:defRPr lang="ms-MY"/>
            </a:lvl7pPr>
            <a:lvl8pPr marL="0" indent="0" latinLnBrk="0">
              <a:spcBef>
                <a:spcPts val="0"/>
              </a:spcBef>
              <a:buNone/>
              <a:defRPr lang="ms-MY"/>
            </a:lvl8pPr>
            <a:lvl9pPr marL="0" indent="0" latinLnBrk="0">
              <a:spcBef>
                <a:spcPts val="0"/>
              </a:spcBef>
              <a:buNone/>
              <a:defRPr lang="ms-MY"/>
            </a:lvl9pPr>
          </a:lstStyle>
          <a:p>
            <a:pPr lvl="0"/>
            <a:r>
              <a:rPr lang="ms-MY"/>
              <a:t>Nama Penerima</a:t>
            </a:r>
          </a:p>
        </p:txBody>
      </p:sp>
      <p:sp>
        <p:nvSpPr>
          <p:cNvPr id="17" name="Kotak Teks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ms-MY" sz="4800"/>
              <a:t>Pekerja Cemerlang</a:t>
            </a:r>
          </a:p>
        </p:txBody>
      </p:sp>
      <p:sp>
        <p:nvSpPr>
          <p:cNvPr id="15" name="Bingkai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600">
              <a:solidFill>
                <a:schemeClr val="tx1"/>
              </a:solidFill>
            </a:endParaRPr>
          </a:p>
        </p:txBody>
      </p:sp>
      <p:grpSp>
        <p:nvGrpSpPr>
          <p:cNvPr id="89" name="Kumpulan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/>
          </a:solidFill>
        </p:grpSpPr>
        <p:sp>
          <p:nvSpPr>
            <p:cNvPr id="90" name="Bentuk Bebas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s-MY"/>
            </a:p>
          </p:txBody>
        </p:sp>
        <p:sp>
          <p:nvSpPr>
            <p:cNvPr id="91" name="Bentuk Bebas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s-MY"/>
            </a:p>
          </p:txBody>
        </p:sp>
      </p:grpSp>
      <p:sp>
        <p:nvSpPr>
          <p:cNvPr id="92" name="Segi Empat Tepat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600"/>
          </a:p>
        </p:txBody>
      </p:sp>
      <p:grpSp>
        <p:nvGrpSpPr>
          <p:cNvPr id="18" name="Kumpulan 17"/>
          <p:cNvGrpSpPr/>
          <p:nvPr userDrawn="1"/>
        </p:nvGrpSpPr>
        <p:grpSpPr>
          <a:xfrm>
            <a:off x="518160" y="391079"/>
            <a:ext cx="8107676" cy="6075843"/>
            <a:chOff x="-7937" y="-3175"/>
            <a:chExt cx="9159875" cy="6864350"/>
          </a:xfrm>
          <a:solidFill>
            <a:schemeClr val="accent1"/>
          </a:solidFill>
        </p:grpSpPr>
        <p:sp>
          <p:nvSpPr>
            <p:cNvPr id="19" name="Bentuk Bebas 14"/>
            <p:cNvSpPr>
              <a:spLocks noEditPoints="1"/>
            </p:cNvSpPr>
            <p:nvPr userDrawn="1"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Bentuk Bebas 15"/>
            <p:cNvSpPr>
              <a:spLocks noEditPoints="1"/>
            </p:cNvSpPr>
            <p:nvPr userDrawn="1"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Bentuk Bebas 16"/>
            <p:cNvSpPr>
              <a:spLocks noEditPoints="1"/>
            </p:cNvSpPr>
            <p:nvPr userDrawn="1"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Bentuk Bebas 17"/>
            <p:cNvSpPr>
              <a:spLocks noEditPoints="1"/>
            </p:cNvSpPr>
            <p:nvPr userDrawn="1"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Bentuk Bebas 18"/>
            <p:cNvSpPr>
              <a:spLocks noEditPoints="1"/>
            </p:cNvSpPr>
            <p:nvPr userDrawn="1"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Bentuk Bebas 19"/>
            <p:cNvSpPr>
              <a:spLocks noEditPoints="1"/>
            </p:cNvSpPr>
            <p:nvPr userDrawn="1"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Bentuk Bebas 20"/>
            <p:cNvSpPr>
              <a:spLocks noEditPoints="1"/>
            </p:cNvSpPr>
            <p:nvPr userDrawn="1"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" name="Bentuk Bebas 21"/>
            <p:cNvSpPr>
              <a:spLocks noEditPoints="1"/>
            </p:cNvSpPr>
            <p:nvPr userDrawn="1"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Bentuk Bebas 22"/>
            <p:cNvSpPr>
              <a:spLocks noEditPoints="1"/>
            </p:cNvSpPr>
            <p:nvPr userDrawn="1"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Bentuk Bebas 23"/>
            <p:cNvSpPr>
              <a:spLocks noEditPoints="1"/>
            </p:cNvSpPr>
            <p:nvPr userDrawn="1"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" name="Bentuk Bebas 24"/>
            <p:cNvSpPr>
              <a:spLocks noEditPoints="1"/>
            </p:cNvSpPr>
            <p:nvPr userDrawn="1"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Bentuk Bebas 25"/>
            <p:cNvSpPr>
              <a:spLocks noEditPoints="1"/>
            </p:cNvSpPr>
            <p:nvPr userDrawn="1"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" name="Bentuk Bebas 26"/>
            <p:cNvSpPr>
              <a:spLocks noEditPoints="1"/>
            </p:cNvSpPr>
            <p:nvPr userDrawn="1"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" name="Bentuk Bebas 27"/>
            <p:cNvSpPr>
              <a:spLocks noEditPoints="1"/>
            </p:cNvSpPr>
            <p:nvPr userDrawn="1"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" name="Bentuk Bebas 28"/>
            <p:cNvSpPr>
              <a:spLocks noEditPoints="1"/>
            </p:cNvSpPr>
            <p:nvPr userDrawn="1"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" name="Bentuk Bebas 29"/>
            <p:cNvSpPr>
              <a:spLocks noEditPoints="1"/>
            </p:cNvSpPr>
            <p:nvPr userDrawn="1"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" name="Bentuk Bebas 30"/>
            <p:cNvSpPr>
              <a:spLocks noEditPoints="1"/>
            </p:cNvSpPr>
            <p:nvPr userDrawn="1"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" name="Bentuk Bebas 31"/>
            <p:cNvSpPr>
              <a:spLocks noEditPoints="1"/>
            </p:cNvSpPr>
            <p:nvPr userDrawn="1"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Bentuk Bebas 32"/>
            <p:cNvSpPr>
              <a:spLocks noEditPoints="1"/>
            </p:cNvSpPr>
            <p:nvPr userDrawn="1"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" name="Bentuk Bebas 33"/>
            <p:cNvSpPr>
              <a:spLocks noEditPoints="1"/>
            </p:cNvSpPr>
            <p:nvPr userDrawn="1"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" name="Bentuk Bebas 34"/>
            <p:cNvSpPr>
              <a:spLocks noEditPoints="1"/>
            </p:cNvSpPr>
            <p:nvPr userDrawn="1"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0" name="Bentuk Bebas 35"/>
            <p:cNvSpPr>
              <a:spLocks noEditPoints="1"/>
            </p:cNvSpPr>
            <p:nvPr userDrawn="1"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1" name="Bentuk Bebas 36"/>
            <p:cNvSpPr>
              <a:spLocks noEditPoints="1"/>
            </p:cNvSpPr>
            <p:nvPr userDrawn="1"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2" name="Bentuk Bebas 37"/>
            <p:cNvSpPr>
              <a:spLocks noEditPoints="1"/>
            </p:cNvSpPr>
            <p:nvPr userDrawn="1"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3" name="Bentuk Bebas 38"/>
            <p:cNvSpPr>
              <a:spLocks noEditPoints="1"/>
            </p:cNvSpPr>
            <p:nvPr userDrawn="1"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4" name="Bentuk Bebas 39"/>
            <p:cNvSpPr>
              <a:spLocks noEditPoints="1"/>
            </p:cNvSpPr>
            <p:nvPr userDrawn="1"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Bentuk Bebas 40"/>
            <p:cNvSpPr>
              <a:spLocks noEditPoints="1"/>
            </p:cNvSpPr>
            <p:nvPr userDrawn="1"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6" name="Bentuk Bebas 41"/>
            <p:cNvSpPr>
              <a:spLocks noEditPoints="1"/>
            </p:cNvSpPr>
            <p:nvPr userDrawn="1"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7" name="Bentuk Bebas 42"/>
            <p:cNvSpPr>
              <a:spLocks noEditPoints="1"/>
            </p:cNvSpPr>
            <p:nvPr userDrawn="1"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8" name="Bentuk Bebas 43"/>
            <p:cNvSpPr>
              <a:spLocks noEditPoints="1"/>
            </p:cNvSpPr>
            <p:nvPr userDrawn="1"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9" name="Bentuk Bebas 44"/>
            <p:cNvSpPr>
              <a:spLocks noEditPoints="1"/>
            </p:cNvSpPr>
            <p:nvPr userDrawn="1"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0" name="Bentuk Bebas 45"/>
            <p:cNvSpPr>
              <a:spLocks noEditPoints="1"/>
            </p:cNvSpPr>
            <p:nvPr userDrawn="1"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1" name="Bentuk Bebas 46"/>
            <p:cNvSpPr>
              <a:spLocks noEditPoints="1"/>
            </p:cNvSpPr>
            <p:nvPr userDrawn="1"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2" name="Bentuk Bebas 47"/>
            <p:cNvSpPr>
              <a:spLocks noEditPoints="1"/>
            </p:cNvSpPr>
            <p:nvPr userDrawn="1"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3" name="Bentuk Bebas 48"/>
            <p:cNvSpPr>
              <a:spLocks noEditPoints="1"/>
            </p:cNvSpPr>
            <p:nvPr userDrawn="1"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4" name="Bentuk Bebas 49"/>
            <p:cNvSpPr>
              <a:spLocks noEditPoints="1"/>
            </p:cNvSpPr>
            <p:nvPr userDrawn="1"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5" name="Bentuk Bebas 50"/>
            <p:cNvSpPr>
              <a:spLocks noEditPoints="1"/>
            </p:cNvSpPr>
            <p:nvPr userDrawn="1"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6" name="Bentuk Bebas 51"/>
            <p:cNvSpPr>
              <a:spLocks noEditPoints="1"/>
            </p:cNvSpPr>
            <p:nvPr userDrawn="1"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7" name="Bentuk Bebas 52"/>
            <p:cNvSpPr>
              <a:spLocks noEditPoints="1"/>
            </p:cNvSpPr>
            <p:nvPr userDrawn="1"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8" name="Bentuk Bebas 53"/>
            <p:cNvSpPr>
              <a:spLocks noEditPoints="1"/>
            </p:cNvSpPr>
            <p:nvPr userDrawn="1"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9" name="Bentuk Bebas 54"/>
            <p:cNvSpPr>
              <a:spLocks noEditPoints="1"/>
            </p:cNvSpPr>
            <p:nvPr userDrawn="1"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0" name="Bentuk Bebas 55"/>
            <p:cNvSpPr>
              <a:spLocks noEditPoints="1"/>
            </p:cNvSpPr>
            <p:nvPr userDrawn="1"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1" name="Bentuk Bebas 56"/>
            <p:cNvSpPr>
              <a:spLocks noEditPoints="1"/>
            </p:cNvSpPr>
            <p:nvPr userDrawn="1"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2" name="Bentuk Bebas 57"/>
            <p:cNvSpPr>
              <a:spLocks noEditPoints="1"/>
            </p:cNvSpPr>
            <p:nvPr userDrawn="1"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3" name="Bentuk Bebas 58"/>
            <p:cNvSpPr>
              <a:spLocks noEditPoints="1"/>
            </p:cNvSpPr>
            <p:nvPr userDrawn="1"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4" name="Bentuk Bebas 59"/>
            <p:cNvSpPr>
              <a:spLocks noEditPoints="1"/>
            </p:cNvSpPr>
            <p:nvPr userDrawn="1"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5" name="Bentuk Bebas 60"/>
            <p:cNvSpPr>
              <a:spLocks noEditPoints="1"/>
            </p:cNvSpPr>
            <p:nvPr userDrawn="1"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6" name="Bentuk Bebas 61"/>
            <p:cNvSpPr>
              <a:spLocks noEditPoints="1"/>
            </p:cNvSpPr>
            <p:nvPr userDrawn="1"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7" name="Bentuk Bebas 62"/>
            <p:cNvSpPr>
              <a:spLocks noEditPoints="1"/>
            </p:cNvSpPr>
            <p:nvPr userDrawn="1"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8" name="Bentuk Bebas 63"/>
            <p:cNvSpPr>
              <a:spLocks noEditPoints="1"/>
            </p:cNvSpPr>
            <p:nvPr userDrawn="1"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9" name="Bentuk Bebas 64"/>
            <p:cNvSpPr>
              <a:spLocks noEditPoints="1"/>
            </p:cNvSpPr>
            <p:nvPr userDrawn="1"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0" name="Bentuk Bebas 65"/>
            <p:cNvSpPr>
              <a:spLocks noEditPoints="1"/>
            </p:cNvSpPr>
            <p:nvPr userDrawn="1"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1" name="Bentuk Bebas 66"/>
            <p:cNvSpPr>
              <a:spLocks noEditPoints="1"/>
            </p:cNvSpPr>
            <p:nvPr userDrawn="1"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2" name="Bentuk Bebas 67"/>
            <p:cNvSpPr>
              <a:spLocks noEditPoints="1"/>
            </p:cNvSpPr>
            <p:nvPr userDrawn="1"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3" name="Bentuk Bebas 68"/>
            <p:cNvSpPr>
              <a:spLocks noEditPoints="1"/>
            </p:cNvSpPr>
            <p:nvPr userDrawn="1"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4" name="Bentuk Bebas 69"/>
            <p:cNvSpPr>
              <a:spLocks noEditPoints="1"/>
            </p:cNvSpPr>
            <p:nvPr userDrawn="1"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5" name="Bentuk Bebas 70"/>
            <p:cNvSpPr>
              <a:spLocks noEditPoints="1"/>
            </p:cNvSpPr>
            <p:nvPr userDrawn="1"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6" name="Bentuk Bebas 71"/>
            <p:cNvSpPr>
              <a:spLocks noEditPoints="1"/>
            </p:cNvSpPr>
            <p:nvPr userDrawn="1"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7" name="Bentuk Bebas 72"/>
            <p:cNvSpPr>
              <a:spLocks noEditPoints="1"/>
            </p:cNvSpPr>
            <p:nvPr userDrawn="1"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8" name="Bentuk Bebas 73"/>
            <p:cNvSpPr>
              <a:spLocks noEditPoints="1"/>
            </p:cNvSpPr>
            <p:nvPr userDrawn="1"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9" name="Bentuk Bebas 74"/>
            <p:cNvSpPr>
              <a:spLocks noEditPoints="1"/>
            </p:cNvSpPr>
            <p:nvPr userDrawn="1"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0" name="Bentuk Bebas 75"/>
            <p:cNvSpPr>
              <a:spLocks noEditPoints="1"/>
            </p:cNvSpPr>
            <p:nvPr userDrawn="1"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1" name="Bentuk Bebas 76"/>
            <p:cNvSpPr>
              <a:spLocks noEditPoints="1"/>
            </p:cNvSpPr>
            <p:nvPr userDrawn="1"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2" name="Bentuk Bebas 77"/>
            <p:cNvSpPr>
              <a:spLocks noEditPoints="1"/>
            </p:cNvSpPr>
            <p:nvPr userDrawn="1"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3" name="Bentuk Bebas 78"/>
            <p:cNvSpPr>
              <a:spLocks noEditPoints="1"/>
            </p:cNvSpPr>
            <p:nvPr userDrawn="1"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4" name="Bentuk Bebas 79"/>
            <p:cNvSpPr>
              <a:spLocks noEditPoints="1"/>
            </p:cNvSpPr>
            <p:nvPr userDrawn="1"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5" name="Bentuk Bebas 80"/>
            <p:cNvSpPr>
              <a:spLocks noEditPoints="1"/>
            </p:cNvSpPr>
            <p:nvPr userDrawn="1"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6" name="Bentuk Bebas 81"/>
            <p:cNvSpPr>
              <a:spLocks noEditPoints="1"/>
            </p:cNvSpPr>
            <p:nvPr userDrawn="1"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7" name="Bentuk Bebas 82"/>
            <p:cNvSpPr>
              <a:spLocks noEditPoints="1"/>
            </p:cNvSpPr>
            <p:nvPr userDrawn="1"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8" name="Bentuk Bebas 83"/>
            <p:cNvSpPr>
              <a:spLocks noEditPoints="1"/>
            </p:cNvSpPr>
            <p:nvPr userDrawn="1"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Tajuk 1"/>
          <p:cNvSpPr>
            <a:spLocks noGrp="1"/>
          </p:cNvSpPr>
          <p:nvPr userDrawn="1"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s-MY"/>
              <a:t>Klik untuk mengedit gaya tajuk Induk</a:t>
            </a:r>
          </a:p>
        </p:txBody>
      </p:sp>
      <p:sp>
        <p:nvSpPr>
          <p:cNvPr id="3" name="Ruang Letak Teks 2"/>
          <p:cNvSpPr>
            <a:spLocks noGrp="1"/>
          </p:cNvSpPr>
          <p:nvPr userDrawn="1"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ms-MY"/>
              <a:t>Klik untuk mengedit gaya teks Induk</a:t>
            </a:r>
          </a:p>
          <a:p>
            <a:pPr lvl="1"/>
            <a:r>
              <a:rPr lang="ms-MY"/>
              <a:t>Aras kedua</a:t>
            </a:r>
          </a:p>
          <a:p>
            <a:pPr lvl="2"/>
            <a:r>
              <a:rPr lang="ms-MY"/>
              <a:t>Aras ketiga</a:t>
            </a:r>
          </a:p>
          <a:p>
            <a:pPr lvl="3"/>
            <a:r>
              <a:rPr lang="ms-MY"/>
              <a:t>Aras keempat</a:t>
            </a:r>
          </a:p>
          <a:p>
            <a:pPr lvl="4"/>
            <a:r>
              <a:rPr lang="ms-MY"/>
              <a:t>Aras kelima</a:t>
            </a:r>
          </a:p>
        </p:txBody>
      </p:sp>
      <p:sp>
        <p:nvSpPr>
          <p:cNvPr id="4" name="Ruang Letak Tarikh 3"/>
          <p:cNvSpPr>
            <a:spLocks noGrp="1"/>
          </p:cNvSpPr>
          <p:nvPr userDrawn="1"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ms-MY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6970-C35B-4E9B-BDEB-5F6F6DE77E0D}" type="datetimeFigureOut">
              <a:pPr/>
              <a:t>12/11/2013</a:t>
            </a:fld>
            <a:endParaRPr lang="ms-MY"/>
          </a:p>
        </p:txBody>
      </p:sp>
      <p:sp>
        <p:nvSpPr>
          <p:cNvPr id="5" name="Ruang Letak Pengaki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ms-MY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Ruang Letak Nombor Slaid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ms-MY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ms-MY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ms-MY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ms-MY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ms-MY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ms-MY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ang Letak Teks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ms-MY"/>
              <a:t>Pembaktian, semangat dan usaha anda</a:t>
            </a:r>
          </a:p>
        </p:txBody>
      </p:sp>
      <p:sp>
        <p:nvSpPr>
          <p:cNvPr id="9" name="Ruang Letak Teks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ms-MY"/>
              <a:t>23 September, 2012</a:t>
            </a:r>
          </a:p>
        </p:txBody>
      </p:sp>
      <p:sp>
        <p:nvSpPr>
          <p:cNvPr id="10" name="Ruang Letak Teks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ms-MY"/>
              <a:t>Raffaella Bonaldi</a:t>
            </a:r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</p:sld>
</file>

<file path=ppt/theme/theme1.xml><?xml version="1.0" encoding="utf-8"?>
<a:theme xmlns:a="http://schemas.openxmlformats.org/drawingml/2006/main" name="Sijil Pekerja Cemerlang">
  <a:themeElements>
    <a:clrScheme name="Certificate Blu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EmployeeBlueChain.potx" id="{B12BE870-0911-4800-9C2C-48A8128350CF}" vid="{C90EE38B-BE01-45F7-B0C8-180F53D56C2F}"/>
    </a:ext>
  </a:extLst>
</a:theme>
</file>

<file path=ppt/theme/theme2.xml><?xml version="1.0" encoding="utf-8"?>
<a:theme xmlns:a="http://schemas.openxmlformats.org/drawingml/2006/main" name="Office Theme">
  <a:themeElements>
    <a:clrScheme name="Certificate Blu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Nilai ini menunjukkan bilangan simpanan atau semakan. Aplikasi ini bertanggungjawab untuk mengemas kini nilai ini selepas setiap semakan.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BorangPustakaDokumen</Display>
  <Edit>BorangPustakaDokumen</Edit>
  <New>BorangPustakaDokumen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A5CE35-2437-4084-9806-FBC4D07B8E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8C557FB-7052-4973-99AF-EEAC72508A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310683-EFD6-43D9-9164-32CCF5C26D3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Application>Microsoft Office PowerPoint</Application>
  <PresentationFormat>Tayangan Pada Skrin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 yang Digunakan</vt:lpstr>
      </vt:variant>
      <vt:variant>
        <vt:i4>3</vt:i4>
      </vt:variant>
      <vt:variant>
        <vt:lpstr>Tema</vt:lpstr>
      </vt:variant>
      <vt:variant>
        <vt:i4>1</vt:i4>
      </vt:variant>
      <vt:variant>
        <vt:lpstr>Tajuk Slaid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Sijil Pekerja Cemerlang</vt:lpstr>
      <vt:lpstr>Persembahan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2013-07-30T13:27:07Z</dcterms:created>
  <dcterms:modified xsi:type="dcterms:W3CDTF">2013-12-11T05:28:30Z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